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7"/>
  </p:notesMasterIdLst>
  <p:handoutMasterIdLst>
    <p:handoutMasterId r:id="rId38"/>
  </p:handoutMasterIdLst>
  <p:sldIdLst>
    <p:sldId id="257" r:id="rId5"/>
    <p:sldId id="423" r:id="rId6"/>
    <p:sldId id="389" r:id="rId7"/>
    <p:sldId id="393" r:id="rId8"/>
    <p:sldId id="398" r:id="rId9"/>
    <p:sldId id="392" r:id="rId10"/>
    <p:sldId id="396" r:id="rId11"/>
    <p:sldId id="397" r:id="rId12"/>
    <p:sldId id="399" r:id="rId13"/>
    <p:sldId id="395" r:id="rId14"/>
    <p:sldId id="400" r:id="rId15"/>
    <p:sldId id="407" r:id="rId16"/>
    <p:sldId id="410" r:id="rId17"/>
    <p:sldId id="411" r:id="rId18"/>
    <p:sldId id="402" r:id="rId19"/>
    <p:sldId id="403" r:id="rId20"/>
    <p:sldId id="401" r:id="rId21"/>
    <p:sldId id="317" r:id="rId22"/>
    <p:sldId id="408" r:id="rId23"/>
    <p:sldId id="418" r:id="rId24"/>
    <p:sldId id="412" r:id="rId25"/>
    <p:sldId id="413" r:id="rId26"/>
    <p:sldId id="414" r:id="rId27"/>
    <p:sldId id="415" r:id="rId28"/>
    <p:sldId id="416" r:id="rId29"/>
    <p:sldId id="417" r:id="rId30"/>
    <p:sldId id="420" r:id="rId31"/>
    <p:sldId id="421" r:id="rId32"/>
    <p:sldId id="422" r:id="rId33"/>
    <p:sldId id="425" r:id="rId34"/>
    <p:sldId id="424" r:id="rId35"/>
    <p:sldId id="3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3C1E0A-E8D3-48CC-ACC0-BE0DDC4BEFFC}" v="54" dt="2023-04-13T18:46:3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05" d="100"/>
          <a:sy n="105" d="100"/>
        </p:scale>
        <p:origin x="120" y="34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Twitty" userId="788cba63-79c5-40a0-b674-b0a07fc5a025" providerId="ADAL" clId="{A23C1E0A-E8D3-48CC-ACC0-BE0DDC4BEFFC}"/>
    <pc:docChg chg="undo custSel addSld delSld modSld sldOrd">
      <pc:chgData name="Adam Twitty" userId="788cba63-79c5-40a0-b674-b0a07fc5a025" providerId="ADAL" clId="{A23C1E0A-E8D3-48CC-ACC0-BE0DDC4BEFFC}" dt="2023-04-13T18:49:43.120" v="5469" actId="962"/>
      <pc:docMkLst>
        <pc:docMk/>
      </pc:docMkLst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2979876663" sldId="268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3891345585" sldId="270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2624630061" sldId="272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3740286033" sldId="277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2496947791" sldId="278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395518310" sldId="279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1420547054" sldId="281"/>
        </pc:sldMkLst>
      </pc:sldChg>
      <pc:sldChg chg="modSp mod ord">
        <pc:chgData name="Adam Twitty" userId="788cba63-79c5-40a0-b674-b0a07fc5a025" providerId="ADAL" clId="{A23C1E0A-E8D3-48CC-ACC0-BE0DDC4BEFFC}" dt="2023-04-13T16:35:39.305" v="2188" actId="20577"/>
        <pc:sldMkLst>
          <pc:docMk/>
          <pc:sldMk cId="560021826" sldId="317"/>
        </pc:sldMkLst>
        <pc:spChg chg="mod">
          <ac:chgData name="Adam Twitty" userId="788cba63-79c5-40a0-b674-b0a07fc5a025" providerId="ADAL" clId="{A23C1E0A-E8D3-48CC-ACC0-BE0DDC4BEFFC}" dt="2023-04-12T20:41:52.213" v="1737"/>
          <ac:spMkLst>
            <pc:docMk/>
            <pc:sldMk cId="560021826" sldId="317"/>
            <ac:spMk id="2" creationId="{2910D835-B454-4270-BB35-86A187307E6F}"/>
          </ac:spMkLst>
        </pc:spChg>
        <pc:spChg chg="mod">
          <ac:chgData name="Adam Twitty" userId="788cba63-79c5-40a0-b674-b0a07fc5a025" providerId="ADAL" clId="{A23C1E0A-E8D3-48CC-ACC0-BE0DDC4BEFFC}" dt="2023-04-12T20:42:02.913" v="1779" actId="20577"/>
          <ac:spMkLst>
            <pc:docMk/>
            <pc:sldMk cId="560021826" sldId="317"/>
            <ac:spMk id="3" creationId="{7F7F653B-90B5-4F47-A33F-93DCB2EF68C2}"/>
          </ac:spMkLst>
        </pc:spChg>
        <pc:spChg chg="mod">
          <ac:chgData name="Adam Twitty" userId="788cba63-79c5-40a0-b674-b0a07fc5a025" providerId="ADAL" clId="{A23C1E0A-E8D3-48CC-ACC0-BE0DDC4BEFFC}" dt="2023-04-13T16:35:39.305" v="2188" actId="20577"/>
          <ac:spMkLst>
            <pc:docMk/>
            <pc:sldMk cId="560021826" sldId="317"/>
            <ac:spMk id="15" creationId="{40F1DF5B-353A-4270-8C10-6A1509441174}"/>
          </ac:spMkLst>
        </pc:spChg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3521561301" sldId="321"/>
        </pc:sldMkLst>
      </pc:sldChg>
      <pc:sldChg chg="addSp modSp mod">
        <pc:chgData name="Adam Twitty" userId="788cba63-79c5-40a0-b674-b0a07fc5a025" providerId="ADAL" clId="{A23C1E0A-E8D3-48CC-ACC0-BE0DDC4BEFFC}" dt="2023-04-13T17:49:12.410" v="4386" actId="20577"/>
        <pc:sldMkLst>
          <pc:docMk/>
          <pc:sldMk cId="2313234867" sldId="389"/>
        </pc:sldMkLst>
        <pc:spChg chg="mod">
          <ac:chgData name="Adam Twitty" userId="788cba63-79c5-40a0-b674-b0a07fc5a025" providerId="ADAL" clId="{A23C1E0A-E8D3-48CC-ACC0-BE0DDC4BEFFC}" dt="2023-04-13T17:49:12.410" v="4386" actId="20577"/>
          <ac:spMkLst>
            <pc:docMk/>
            <pc:sldMk cId="2313234867" sldId="389"/>
            <ac:spMk id="3" creationId="{D3B60D6F-4D0F-4D33-B2A7-159C8583FF00}"/>
          </ac:spMkLst>
        </pc:spChg>
        <pc:spChg chg="add mod">
          <ac:chgData name="Adam Twitty" userId="788cba63-79c5-40a0-b674-b0a07fc5a025" providerId="ADAL" clId="{A23C1E0A-E8D3-48CC-ACC0-BE0DDC4BEFFC}" dt="2023-04-13T17:35:07.238" v="3835" actId="1076"/>
          <ac:spMkLst>
            <pc:docMk/>
            <pc:sldMk cId="2313234867" sldId="389"/>
            <ac:spMk id="4" creationId="{5752907C-8E61-94B2-5EB6-57103BDF9513}"/>
          </ac:spMkLst>
        </pc:spChg>
      </pc:sldChg>
      <pc:sldChg chg="modSp mod">
        <pc:chgData name="Adam Twitty" userId="788cba63-79c5-40a0-b674-b0a07fc5a025" providerId="ADAL" clId="{A23C1E0A-E8D3-48CC-ACC0-BE0DDC4BEFFC}" dt="2023-04-13T17:39:31.609" v="3925"/>
        <pc:sldMkLst>
          <pc:docMk/>
          <pc:sldMk cId="3247798845" sldId="391"/>
        </pc:sldMkLst>
        <pc:spChg chg="mod">
          <ac:chgData name="Adam Twitty" userId="788cba63-79c5-40a0-b674-b0a07fc5a025" providerId="ADAL" clId="{A23C1E0A-E8D3-48CC-ACC0-BE0DDC4BEFFC}" dt="2023-04-13T17:39:31.609" v="3925"/>
          <ac:spMkLst>
            <pc:docMk/>
            <pc:sldMk cId="3247798845" sldId="391"/>
            <ac:spMk id="23" creationId="{8E5E4638-9BCB-4C2E-914F-CC868E2020D5}"/>
          </ac:spMkLst>
        </pc:spChg>
      </pc:sldChg>
      <pc:sldChg chg="modSp mod">
        <pc:chgData name="Adam Twitty" userId="788cba63-79c5-40a0-b674-b0a07fc5a025" providerId="ADAL" clId="{A23C1E0A-E8D3-48CC-ACC0-BE0DDC4BEFFC}" dt="2023-04-12T20:26:53.147" v="874" actId="207"/>
        <pc:sldMkLst>
          <pc:docMk/>
          <pc:sldMk cId="99820070" sldId="396"/>
        </pc:sldMkLst>
        <pc:spChg chg="mod">
          <ac:chgData name="Adam Twitty" userId="788cba63-79c5-40a0-b674-b0a07fc5a025" providerId="ADAL" clId="{A23C1E0A-E8D3-48CC-ACC0-BE0DDC4BEFFC}" dt="2023-04-12T20:26:02.697" v="817" actId="20577"/>
          <ac:spMkLst>
            <pc:docMk/>
            <pc:sldMk cId="99820070" sldId="396"/>
            <ac:spMk id="11" creationId="{2D03C495-76EC-472D-D078-5351EDC7866E}"/>
          </ac:spMkLst>
        </pc:spChg>
        <pc:spChg chg="mod">
          <ac:chgData name="Adam Twitty" userId="788cba63-79c5-40a0-b674-b0a07fc5a025" providerId="ADAL" clId="{A23C1E0A-E8D3-48CC-ACC0-BE0DDC4BEFFC}" dt="2023-04-12T20:26:53.147" v="874" actId="207"/>
          <ac:spMkLst>
            <pc:docMk/>
            <pc:sldMk cId="99820070" sldId="396"/>
            <ac:spMk id="14" creationId="{1ABFBE05-96ED-7E00-C9F0-C6AE5A54A77D}"/>
          </ac:spMkLst>
        </pc:spChg>
      </pc:sldChg>
      <pc:sldChg chg="modSp mod">
        <pc:chgData name="Adam Twitty" userId="788cba63-79c5-40a0-b674-b0a07fc5a025" providerId="ADAL" clId="{A23C1E0A-E8D3-48CC-ACC0-BE0DDC4BEFFC}" dt="2023-04-12T20:46:39.459" v="1914" actId="20577"/>
        <pc:sldMkLst>
          <pc:docMk/>
          <pc:sldMk cId="640584502" sldId="398"/>
        </pc:sldMkLst>
        <pc:spChg chg="mod">
          <ac:chgData name="Adam Twitty" userId="788cba63-79c5-40a0-b674-b0a07fc5a025" providerId="ADAL" clId="{A23C1E0A-E8D3-48CC-ACC0-BE0DDC4BEFFC}" dt="2023-04-12T20:46:39.459" v="1914" actId="20577"/>
          <ac:spMkLst>
            <pc:docMk/>
            <pc:sldMk cId="640584502" sldId="398"/>
            <ac:spMk id="6" creationId="{DE3927D3-73A8-4F4E-5B95-BEA8CEED1AC6}"/>
          </ac:spMkLst>
        </pc:spChg>
      </pc:sldChg>
      <pc:sldChg chg="modSp mod">
        <pc:chgData name="Adam Twitty" userId="788cba63-79c5-40a0-b674-b0a07fc5a025" providerId="ADAL" clId="{A23C1E0A-E8D3-48CC-ACC0-BE0DDC4BEFFC}" dt="2023-04-12T20:27:50.970" v="876" actId="207"/>
        <pc:sldMkLst>
          <pc:docMk/>
          <pc:sldMk cId="1819081183" sldId="400"/>
        </pc:sldMkLst>
        <pc:spChg chg="mod">
          <ac:chgData name="Adam Twitty" userId="788cba63-79c5-40a0-b674-b0a07fc5a025" providerId="ADAL" clId="{A23C1E0A-E8D3-48CC-ACC0-BE0DDC4BEFFC}" dt="2023-04-12T20:27:50.970" v="876" actId="207"/>
          <ac:spMkLst>
            <pc:docMk/>
            <pc:sldMk cId="1819081183" sldId="400"/>
            <ac:spMk id="4" creationId="{53DA87BA-D57B-3647-E240-7450E3B870E3}"/>
          </ac:spMkLst>
        </pc:spChg>
      </pc:sldChg>
      <pc:sldChg chg="modSp mod">
        <pc:chgData name="Adam Twitty" userId="788cba63-79c5-40a0-b674-b0a07fc5a025" providerId="ADAL" clId="{A23C1E0A-E8D3-48CC-ACC0-BE0DDC4BEFFC}" dt="2023-04-12T16:10:43.177" v="33" actId="20577"/>
        <pc:sldMkLst>
          <pc:docMk/>
          <pc:sldMk cId="895756100" sldId="401"/>
        </pc:sldMkLst>
        <pc:spChg chg="mod">
          <ac:chgData name="Adam Twitty" userId="788cba63-79c5-40a0-b674-b0a07fc5a025" providerId="ADAL" clId="{A23C1E0A-E8D3-48CC-ACC0-BE0DDC4BEFFC}" dt="2023-04-12T16:10:43.177" v="33" actId="20577"/>
          <ac:spMkLst>
            <pc:docMk/>
            <pc:sldMk cId="895756100" sldId="401"/>
            <ac:spMk id="12" creationId="{93EF379C-D8BF-CFE7-816F-65014F23BE8A}"/>
          </ac:spMkLst>
        </pc:spChg>
      </pc:sldChg>
      <pc:sldChg chg="del">
        <pc:chgData name="Adam Twitty" userId="788cba63-79c5-40a0-b674-b0a07fc5a025" providerId="ADAL" clId="{A23C1E0A-E8D3-48CC-ACC0-BE0DDC4BEFFC}" dt="2023-04-12T20:47:10.212" v="1915" actId="47"/>
        <pc:sldMkLst>
          <pc:docMk/>
          <pc:sldMk cId="261405250" sldId="404"/>
        </pc:sldMkLst>
      </pc:sldChg>
      <pc:sldChg chg="del">
        <pc:chgData name="Adam Twitty" userId="788cba63-79c5-40a0-b674-b0a07fc5a025" providerId="ADAL" clId="{A23C1E0A-E8D3-48CC-ACC0-BE0DDC4BEFFC}" dt="2023-04-12T20:47:10.212" v="1915" actId="47"/>
        <pc:sldMkLst>
          <pc:docMk/>
          <pc:sldMk cId="1182135644" sldId="405"/>
        </pc:sldMkLst>
      </pc:sldChg>
      <pc:sldChg chg="addSp delSp modSp del mod">
        <pc:chgData name="Adam Twitty" userId="788cba63-79c5-40a0-b674-b0a07fc5a025" providerId="ADAL" clId="{A23C1E0A-E8D3-48CC-ACC0-BE0DDC4BEFFC}" dt="2023-04-12T20:47:10.212" v="1915" actId="47"/>
        <pc:sldMkLst>
          <pc:docMk/>
          <pc:sldMk cId="848905666" sldId="406"/>
        </pc:sldMkLst>
        <pc:picChg chg="add mod">
          <ac:chgData name="Adam Twitty" userId="788cba63-79c5-40a0-b674-b0a07fc5a025" providerId="ADAL" clId="{A23C1E0A-E8D3-48CC-ACC0-BE0DDC4BEFFC}" dt="2023-04-12T20:10:34.353" v="38" actId="14826"/>
          <ac:picMkLst>
            <pc:docMk/>
            <pc:sldMk cId="848905666" sldId="406"/>
            <ac:picMk id="3" creationId="{6131C3D8-4F08-21AF-E843-E358C512AD4C}"/>
          </ac:picMkLst>
        </pc:picChg>
        <pc:picChg chg="del">
          <ac:chgData name="Adam Twitty" userId="788cba63-79c5-40a0-b674-b0a07fc5a025" providerId="ADAL" clId="{A23C1E0A-E8D3-48CC-ACC0-BE0DDC4BEFFC}" dt="2023-04-12T20:07:55.498" v="34" actId="478"/>
          <ac:picMkLst>
            <pc:docMk/>
            <pc:sldMk cId="848905666" sldId="406"/>
            <ac:picMk id="9" creationId="{57A25B42-0BB3-3CA6-1C03-23E37E8C2145}"/>
          </ac:picMkLst>
        </pc:picChg>
      </pc:sldChg>
      <pc:sldChg chg="addSp delSp modSp new mod ord modClrScheme chgLayout">
        <pc:chgData name="Adam Twitty" userId="788cba63-79c5-40a0-b674-b0a07fc5a025" providerId="ADAL" clId="{A23C1E0A-E8D3-48CC-ACC0-BE0DDC4BEFFC}" dt="2023-04-12T20:28:53.459" v="887" actId="20577"/>
        <pc:sldMkLst>
          <pc:docMk/>
          <pc:sldMk cId="653169389" sldId="407"/>
        </pc:sldMkLst>
        <pc:spChg chg="del mod ord">
          <ac:chgData name="Adam Twitty" userId="788cba63-79c5-40a0-b674-b0a07fc5a025" providerId="ADAL" clId="{A23C1E0A-E8D3-48CC-ACC0-BE0DDC4BEFFC}" dt="2023-04-12T20:12:20.650" v="42" actId="700"/>
          <ac:spMkLst>
            <pc:docMk/>
            <pc:sldMk cId="653169389" sldId="407"/>
            <ac:spMk id="2" creationId="{C0ADBFA6-4E53-13D4-839A-72E8DE386107}"/>
          </ac:spMkLst>
        </pc:spChg>
        <pc:spChg chg="del mod ord">
          <ac:chgData name="Adam Twitty" userId="788cba63-79c5-40a0-b674-b0a07fc5a025" providerId="ADAL" clId="{A23C1E0A-E8D3-48CC-ACC0-BE0DDC4BEFFC}" dt="2023-04-12T20:12:20.650" v="42" actId="700"/>
          <ac:spMkLst>
            <pc:docMk/>
            <pc:sldMk cId="653169389" sldId="407"/>
            <ac:spMk id="3" creationId="{F3C373E3-5EA4-786B-ED7B-4725C4C62262}"/>
          </ac:spMkLst>
        </pc:spChg>
        <pc:spChg chg="del mod ord">
          <ac:chgData name="Adam Twitty" userId="788cba63-79c5-40a0-b674-b0a07fc5a025" providerId="ADAL" clId="{A23C1E0A-E8D3-48CC-ACC0-BE0DDC4BEFFC}" dt="2023-04-12T20:12:20.650" v="42" actId="700"/>
          <ac:spMkLst>
            <pc:docMk/>
            <pc:sldMk cId="653169389" sldId="407"/>
            <ac:spMk id="4" creationId="{F1A0E1E0-02A1-2E02-5B02-4B2969EC1457}"/>
          </ac:spMkLst>
        </pc:spChg>
        <pc:spChg chg="mod ord">
          <ac:chgData name="Adam Twitty" userId="788cba63-79c5-40a0-b674-b0a07fc5a025" providerId="ADAL" clId="{A23C1E0A-E8D3-48CC-ACC0-BE0DDC4BEFFC}" dt="2023-04-12T20:28:41.007" v="877"/>
          <ac:spMkLst>
            <pc:docMk/>
            <pc:sldMk cId="653169389" sldId="407"/>
            <ac:spMk id="5" creationId="{D650E901-01F7-313A-A572-2953B4169598}"/>
          </ac:spMkLst>
        </pc:spChg>
        <pc:spChg chg="mod ord">
          <ac:chgData name="Adam Twitty" userId="788cba63-79c5-40a0-b674-b0a07fc5a025" providerId="ADAL" clId="{A23C1E0A-E8D3-48CC-ACC0-BE0DDC4BEFFC}" dt="2023-04-12T20:28:53.459" v="887" actId="20577"/>
          <ac:spMkLst>
            <pc:docMk/>
            <pc:sldMk cId="653169389" sldId="407"/>
            <ac:spMk id="6" creationId="{D1990F1B-E0E5-B3C5-DEA0-B09095A0BB62}"/>
          </ac:spMkLst>
        </pc:spChg>
        <pc:spChg chg="mod ord">
          <ac:chgData name="Adam Twitty" userId="788cba63-79c5-40a0-b674-b0a07fc5a025" providerId="ADAL" clId="{A23C1E0A-E8D3-48CC-ACC0-BE0DDC4BEFFC}" dt="2023-04-12T20:12:20.650" v="42" actId="700"/>
          <ac:spMkLst>
            <pc:docMk/>
            <pc:sldMk cId="653169389" sldId="407"/>
            <ac:spMk id="7" creationId="{D594CF49-E02C-D253-E1DB-76EB5C12AB44}"/>
          </ac:spMkLst>
        </pc:spChg>
        <pc:spChg chg="add mod ord">
          <ac:chgData name="Adam Twitty" userId="788cba63-79c5-40a0-b674-b0a07fc5a025" providerId="ADAL" clId="{A23C1E0A-E8D3-48CC-ACC0-BE0DDC4BEFFC}" dt="2023-04-12T20:14:10.399" v="72" actId="14100"/>
          <ac:spMkLst>
            <pc:docMk/>
            <pc:sldMk cId="653169389" sldId="407"/>
            <ac:spMk id="8" creationId="{220E597D-0349-59E1-6CBA-0AD1D4BCD49B}"/>
          </ac:spMkLst>
        </pc:spChg>
        <pc:spChg chg="add del mod ord">
          <ac:chgData name="Adam Twitty" userId="788cba63-79c5-40a0-b674-b0a07fc5a025" providerId="ADAL" clId="{A23C1E0A-E8D3-48CC-ACC0-BE0DDC4BEFFC}" dt="2023-04-12T20:14:13.795" v="73" actId="931"/>
          <ac:spMkLst>
            <pc:docMk/>
            <pc:sldMk cId="653169389" sldId="407"/>
            <ac:spMk id="9" creationId="{D75E3B8B-3201-1B10-91C4-E375BFD04534}"/>
          </ac:spMkLst>
        </pc:spChg>
        <pc:spChg chg="add del mod ord">
          <ac:chgData name="Adam Twitty" userId="788cba63-79c5-40a0-b674-b0a07fc5a025" providerId="ADAL" clId="{A23C1E0A-E8D3-48CC-ACC0-BE0DDC4BEFFC}" dt="2023-04-12T20:15:01.964" v="76" actId="478"/>
          <ac:spMkLst>
            <pc:docMk/>
            <pc:sldMk cId="653169389" sldId="407"/>
            <ac:spMk id="10" creationId="{7BC1AC60-91F1-D381-5995-7AA4B3976237}"/>
          </ac:spMkLst>
        </pc:spChg>
        <pc:picChg chg="add del mod">
          <ac:chgData name="Adam Twitty" userId="788cba63-79c5-40a0-b674-b0a07fc5a025" providerId="ADAL" clId="{A23C1E0A-E8D3-48CC-ACC0-BE0DDC4BEFFC}" dt="2023-04-12T20:14:02.390" v="70" actId="931"/>
          <ac:picMkLst>
            <pc:docMk/>
            <pc:sldMk cId="653169389" sldId="407"/>
            <ac:picMk id="12" creationId="{0C4AFE31-7F7F-320F-EEA2-29FAD8CB434F}"/>
          </ac:picMkLst>
        </pc:picChg>
        <pc:picChg chg="add mod">
          <ac:chgData name="Adam Twitty" userId="788cba63-79c5-40a0-b674-b0a07fc5a025" providerId="ADAL" clId="{A23C1E0A-E8D3-48CC-ACC0-BE0DDC4BEFFC}" dt="2023-04-12T20:14:15.228" v="75" actId="962"/>
          <ac:picMkLst>
            <pc:docMk/>
            <pc:sldMk cId="653169389" sldId="407"/>
            <ac:picMk id="14" creationId="{49FEABC2-1B54-1228-0DC4-DF173077F13A}"/>
          </ac:picMkLst>
        </pc:picChg>
      </pc:sldChg>
      <pc:sldChg chg="addSp delSp modSp new mod modClrScheme chgLayout">
        <pc:chgData name="Adam Twitty" userId="788cba63-79c5-40a0-b674-b0a07fc5a025" providerId="ADAL" clId="{A23C1E0A-E8D3-48CC-ACC0-BE0DDC4BEFFC}" dt="2023-04-12T20:47:59.258" v="1966" actId="20577"/>
        <pc:sldMkLst>
          <pc:docMk/>
          <pc:sldMk cId="3850030814" sldId="408"/>
        </pc:sldMkLst>
        <pc:spChg chg="del mod ord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2" creationId="{28458B54-9C32-B204-0136-A0844CBF9955}"/>
          </ac:spMkLst>
        </pc:spChg>
        <pc:spChg chg="del mod ord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3" creationId="{34E87913-7454-6E3D-FF59-DFA770601B58}"/>
          </ac:spMkLst>
        </pc:spChg>
        <pc:spChg chg="del mod ord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4" creationId="{DBA0DEEB-7F5D-EEC7-F03F-3120B1A2FD5E}"/>
          </ac:spMkLst>
        </pc:spChg>
        <pc:spChg chg="del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5" creationId="{84C206DA-0A09-A744-7C55-077D81B96225}"/>
          </ac:spMkLst>
        </pc:spChg>
        <pc:spChg chg="del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6" creationId="{D9C0BE09-E1A5-6BAA-8F26-D4C5CEB4D6E6}"/>
          </ac:spMkLst>
        </pc:spChg>
        <pc:spChg chg="mod ord">
          <ac:chgData name="Adam Twitty" userId="788cba63-79c5-40a0-b674-b0a07fc5a025" providerId="ADAL" clId="{A23C1E0A-E8D3-48CC-ACC0-BE0DDC4BEFFC}" dt="2023-04-12T20:47:47.950" v="1918"/>
          <ac:spMkLst>
            <pc:docMk/>
            <pc:sldMk cId="3850030814" sldId="408"/>
            <ac:spMk id="7" creationId="{3770F269-8D2B-2D2E-4969-DAE495CF7505}"/>
          </ac:spMkLst>
        </pc:spChg>
        <pc:spChg chg="mod ord">
          <ac:chgData name="Adam Twitty" userId="788cba63-79c5-40a0-b674-b0a07fc5a025" providerId="ADAL" clId="{A23C1E0A-E8D3-48CC-ACC0-BE0DDC4BEFFC}" dt="2023-04-12T20:47:59.258" v="1966" actId="20577"/>
          <ac:spMkLst>
            <pc:docMk/>
            <pc:sldMk cId="3850030814" sldId="408"/>
            <ac:spMk id="8" creationId="{CF7D5273-0B08-67AD-1C7A-2DBD51930201}"/>
          </ac:spMkLst>
        </pc:spChg>
        <pc:spChg chg="mod ord">
          <ac:chgData name="Adam Twitty" userId="788cba63-79c5-40a0-b674-b0a07fc5a025" providerId="ADAL" clId="{A23C1E0A-E8D3-48CC-ACC0-BE0DDC4BEFFC}" dt="2023-04-12T20:38:55.946" v="1647" actId="700"/>
          <ac:spMkLst>
            <pc:docMk/>
            <pc:sldMk cId="3850030814" sldId="408"/>
            <ac:spMk id="9" creationId="{63C7BE4D-986B-A983-12F7-EC56F71CFB35}"/>
          </ac:spMkLst>
        </pc:spChg>
        <pc:spChg chg="add mod ord">
          <ac:chgData name="Adam Twitty" userId="788cba63-79c5-40a0-b674-b0a07fc5a025" providerId="ADAL" clId="{A23C1E0A-E8D3-48CC-ACC0-BE0DDC4BEFFC}" dt="2023-04-12T20:38:55.946" v="1647" actId="700"/>
          <ac:spMkLst>
            <pc:docMk/>
            <pc:sldMk cId="3850030814" sldId="408"/>
            <ac:spMk id="10" creationId="{4FA96276-9AEA-9B9E-1CBE-B98A8AFD820B}"/>
          </ac:spMkLst>
        </pc:spChg>
        <pc:spChg chg="add del mod ord">
          <ac:chgData name="Adam Twitty" userId="788cba63-79c5-40a0-b674-b0a07fc5a025" providerId="ADAL" clId="{A23C1E0A-E8D3-48CC-ACC0-BE0DDC4BEFFC}" dt="2023-04-12T20:16:34.101" v="118" actId="478"/>
          <ac:spMkLst>
            <pc:docMk/>
            <pc:sldMk cId="3850030814" sldId="408"/>
            <ac:spMk id="11" creationId="{240743F4-3213-FF7E-983C-EBC14CA7F827}"/>
          </ac:spMkLst>
        </pc:spChg>
        <pc:spChg chg="add del mod ord">
          <ac:chgData name="Adam Twitty" userId="788cba63-79c5-40a0-b674-b0a07fc5a025" providerId="ADAL" clId="{A23C1E0A-E8D3-48CC-ACC0-BE0DDC4BEFFC}" dt="2023-04-12T20:36:03.684" v="1372" actId="931"/>
          <ac:spMkLst>
            <pc:docMk/>
            <pc:sldMk cId="3850030814" sldId="408"/>
            <ac:spMk id="12" creationId="{A5C1C36A-0930-2289-EE22-43E2A2593CA6}"/>
          </ac:spMkLst>
        </pc:spChg>
        <pc:spChg chg="add del mod ord">
          <ac:chgData name="Adam Twitty" userId="788cba63-79c5-40a0-b674-b0a07fc5a025" providerId="ADAL" clId="{A23C1E0A-E8D3-48CC-ACC0-BE0DDC4BEFFC}" dt="2023-04-12T20:36:54.182" v="1377" actId="478"/>
          <ac:spMkLst>
            <pc:docMk/>
            <pc:sldMk cId="3850030814" sldId="408"/>
            <ac:spMk id="13" creationId="{9BE74AAE-CF17-FD8D-EAFC-FDE745CA8AC7}"/>
          </ac:spMkLst>
        </pc:spChg>
        <pc:spChg chg="add mod ord">
          <ac:chgData name="Adam Twitty" userId="788cba63-79c5-40a0-b674-b0a07fc5a025" providerId="ADAL" clId="{A23C1E0A-E8D3-48CC-ACC0-BE0DDC4BEFFC}" dt="2023-04-12T20:41:05.321" v="1735" actId="20577"/>
          <ac:spMkLst>
            <pc:docMk/>
            <pc:sldMk cId="3850030814" sldId="408"/>
            <ac:spMk id="14" creationId="{8502C250-8E4C-5166-9D88-E0F331861E6E}"/>
          </ac:spMkLst>
        </pc:spChg>
        <pc:spChg chg="add del mod ord">
          <ac:chgData name="Adam Twitty" userId="788cba63-79c5-40a0-b674-b0a07fc5a025" providerId="ADAL" clId="{A23C1E0A-E8D3-48CC-ACC0-BE0DDC4BEFFC}" dt="2023-04-12T20:39:01.743" v="1648" actId="478"/>
          <ac:spMkLst>
            <pc:docMk/>
            <pc:sldMk cId="3850030814" sldId="408"/>
            <ac:spMk id="17" creationId="{99976FD3-7F30-4500-627E-909BB69ED4A3}"/>
          </ac:spMkLst>
        </pc:spChg>
        <pc:spChg chg="add del mod ord">
          <ac:chgData name="Adam Twitty" userId="788cba63-79c5-40a0-b674-b0a07fc5a025" providerId="ADAL" clId="{A23C1E0A-E8D3-48CC-ACC0-BE0DDC4BEFFC}" dt="2023-04-12T20:39:08.375" v="1650" actId="478"/>
          <ac:spMkLst>
            <pc:docMk/>
            <pc:sldMk cId="3850030814" sldId="408"/>
            <ac:spMk id="18" creationId="{2A7640FF-4B01-F99A-A352-B5829778B92E}"/>
          </ac:spMkLst>
        </pc:spChg>
        <pc:spChg chg="add del mod ord">
          <ac:chgData name="Adam Twitty" userId="788cba63-79c5-40a0-b674-b0a07fc5a025" providerId="ADAL" clId="{A23C1E0A-E8D3-48CC-ACC0-BE0DDC4BEFFC}" dt="2023-04-12T20:39:05.319" v="1649" actId="478"/>
          <ac:spMkLst>
            <pc:docMk/>
            <pc:sldMk cId="3850030814" sldId="408"/>
            <ac:spMk id="19" creationId="{F660230F-7312-6B4E-0B89-B7E9D81E71A3}"/>
          </ac:spMkLst>
        </pc:spChg>
        <pc:spChg chg="add mod ord">
          <ac:chgData name="Adam Twitty" userId="788cba63-79c5-40a0-b674-b0a07fc5a025" providerId="ADAL" clId="{A23C1E0A-E8D3-48CC-ACC0-BE0DDC4BEFFC}" dt="2023-04-12T20:41:15.282" v="1736" actId="14100"/>
          <ac:spMkLst>
            <pc:docMk/>
            <pc:sldMk cId="3850030814" sldId="408"/>
            <ac:spMk id="20" creationId="{CEC46E09-6B32-60B4-D418-BDF4FA60BDEE}"/>
          </ac:spMkLst>
        </pc:spChg>
        <pc:picChg chg="add mod ord">
          <ac:chgData name="Adam Twitty" userId="788cba63-79c5-40a0-b674-b0a07fc5a025" providerId="ADAL" clId="{A23C1E0A-E8D3-48CC-ACC0-BE0DDC4BEFFC}" dt="2023-04-12T20:39:44.840" v="1663" actId="167"/>
          <ac:picMkLst>
            <pc:docMk/>
            <pc:sldMk cId="3850030814" sldId="408"/>
            <ac:picMk id="16" creationId="{D2028D6B-9EF1-4133-CD99-5BEFEF97BD14}"/>
          </ac:picMkLst>
        </pc:picChg>
      </pc:sldChg>
      <pc:sldChg chg="add del">
        <pc:chgData name="Adam Twitty" userId="788cba63-79c5-40a0-b674-b0a07fc5a025" providerId="ADAL" clId="{A23C1E0A-E8D3-48CC-ACC0-BE0DDC4BEFFC}" dt="2023-04-12T20:27:35.684" v="875" actId="2696"/>
        <pc:sldMkLst>
          <pc:docMk/>
          <pc:sldMk cId="3851324196" sldId="409"/>
        </pc:sldMkLst>
      </pc:sldChg>
      <pc:sldChg chg="addSp delSp modSp new mod modClrScheme chgLayout">
        <pc:chgData name="Adam Twitty" userId="788cba63-79c5-40a0-b674-b0a07fc5a025" providerId="ADAL" clId="{A23C1E0A-E8D3-48CC-ACC0-BE0DDC4BEFFC}" dt="2023-04-12T20:30:02.486" v="960" actId="207"/>
        <pc:sldMkLst>
          <pc:docMk/>
          <pc:sldMk cId="2234316783" sldId="410"/>
        </pc:sldMkLst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2" creationId="{D697B201-FFCF-18AA-52DE-DCAE7E39D2C3}"/>
          </ac:spMkLst>
        </pc:spChg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3" creationId="{1611EF1E-F31A-1FB3-7DFD-1FE0DF2A018D}"/>
          </ac:spMkLst>
        </pc:spChg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4" creationId="{ABCE3479-FBE7-7387-82E3-B480A20F5FF8}"/>
          </ac:spMkLst>
        </pc:spChg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5" creationId="{F29AC288-452C-A2F3-9570-6185288997F4}"/>
          </ac:spMkLst>
        </pc:spChg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6" creationId="{79EC8B22-63E8-0BF2-D84D-F74AA23D9266}"/>
          </ac:spMkLst>
        </pc:spChg>
        <pc:spChg chg="mod ord">
          <ac:chgData name="Adam Twitty" userId="788cba63-79c5-40a0-b674-b0a07fc5a025" providerId="ADAL" clId="{A23C1E0A-E8D3-48CC-ACC0-BE0DDC4BEFFC}" dt="2023-04-12T20:29:05.615" v="888"/>
          <ac:spMkLst>
            <pc:docMk/>
            <pc:sldMk cId="2234316783" sldId="410"/>
            <ac:spMk id="7" creationId="{BEE74793-8663-222F-87CC-5DEDE04AC65F}"/>
          </ac:spMkLst>
        </pc:spChg>
        <pc:spChg chg="mod ord">
          <ac:chgData name="Adam Twitty" userId="788cba63-79c5-40a0-b674-b0a07fc5a025" providerId="ADAL" clId="{A23C1E0A-E8D3-48CC-ACC0-BE0DDC4BEFFC}" dt="2023-04-12T20:29:46.066" v="959" actId="20577"/>
          <ac:spMkLst>
            <pc:docMk/>
            <pc:sldMk cId="2234316783" sldId="410"/>
            <ac:spMk id="8" creationId="{D431F6E7-50D5-A35E-CC1D-0AAE3C3F4307}"/>
          </ac:spMkLst>
        </pc:spChg>
        <pc:spChg chg="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9" creationId="{5E7FC2C2-69C8-F0B8-76CA-3E2D94103A7D}"/>
          </ac:spMkLst>
        </pc:spChg>
        <pc:spChg chg="add mod ord">
          <ac:chgData name="Adam Twitty" userId="788cba63-79c5-40a0-b674-b0a07fc5a025" providerId="ADAL" clId="{A23C1E0A-E8D3-48CC-ACC0-BE0DDC4BEFFC}" dt="2023-04-12T20:24:50.378" v="806" actId="20577"/>
          <ac:spMkLst>
            <pc:docMk/>
            <pc:sldMk cId="2234316783" sldId="410"/>
            <ac:spMk id="10" creationId="{4F8F943B-0F64-FD07-641D-96F6A429F207}"/>
          </ac:spMkLst>
        </pc:spChg>
        <pc:spChg chg="add mod ord">
          <ac:chgData name="Adam Twitty" userId="788cba63-79c5-40a0-b674-b0a07fc5a025" providerId="ADAL" clId="{A23C1E0A-E8D3-48CC-ACC0-BE0DDC4BEFFC}" dt="2023-04-12T20:18:51.303" v="131" actId="20577"/>
          <ac:spMkLst>
            <pc:docMk/>
            <pc:sldMk cId="2234316783" sldId="410"/>
            <ac:spMk id="11" creationId="{D413F615-BDA7-900C-22D7-0CE4C1706C9F}"/>
          </ac:spMkLst>
        </pc:spChg>
        <pc:spChg chg="add mod ord">
          <ac:chgData name="Adam Twitty" userId="788cba63-79c5-40a0-b674-b0a07fc5a025" providerId="ADAL" clId="{A23C1E0A-E8D3-48CC-ACC0-BE0DDC4BEFFC}" dt="2023-04-12T20:23:15.929" v="686" actId="20577"/>
          <ac:spMkLst>
            <pc:docMk/>
            <pc:sldMk cId="2234316783" sldId="410"/>
            <ac:spMk id="12" creationId="{64F6808B-3116-16F4-46F6-F3C2C9239835}"/>
          </ac:spMkLst>
        </pc:spChg>
        <pc:spChg chg="add mod ord">
          <ac:chgData name="Adam Twitty" userId="788cba63-79c5-40a0-b674-b0a07fc5a025" providerId="ADAL" clId="{A23C1E0A-E8D3-48CC-ACC0-BE0DDC4BEFFC}" dt="2023-04-12T20:18:59.270" v="154" actId="20577"/>
          <ac:spMkLst>
            <pc:docMk/>
            <pc:sldMk cId="2234316783" sldId="410"/>
            <ac:spMk id="13" creationId="{89BC8BB2-66DC-C448-A91B-141B2A9EEAB7}"/>
          </ac:spMkLst>
        </pc:spChg>
        <pc:spChg chg="add mod ord">
          <ac:chgData name="Adam Twitty" userId="788cba63-79c5-40a0-b674-b0a07fc5a025" providerId="ADAL" clId="{A23C1E0A-E8D3-48CC-ACC0-BE0DDC4BEFFC}" dt="2023-04-12T20:20:52.120" v="452" actId="20577"/>
          <ac:spMkLst>
            <pc:docMk/>
            <pc:sldMk cId="2234316783" sldId="410"/>
            <ac:spMk id="14" creationId="{4C4EE4D9-6850-85C4-D9EB-E6EE8A2826C8}"/>
          </ac:spMkLst>
        </pc:spChg>
        <pc:spChg chg="add mod ord">
          <ac:chgData name="Adam Twitty" userId="788cba63-79c5-40a0-b674-b0a07fc5a025" providerId="ADAL" clId="{A23C1E0A-E8D3-48CC-ACC0-BE0DDC4BEFFC}" dt="2023-04-12T20:18:55.054" v="144" actId="20577"/>
          <ac:spMkLst>
            <pc:docMk/>
            <pc:sldMk cId="2234316783" sldId="410"/>
            <ac:spMk id="15" creationId="{76AEBFFF-376A-D84E-FC9E-5B037B6F5645}"/>
          </ac:spMkLst>
        </pc:spChg>
        <pc:spChg chg="add mod ord">
          <ac:chgData name="Adam Twitty" userId="788cba63-79c5-40a0-b674-b0a07fc5a025" providerId="ADAL" clId="{A23C1E0A-E8D3-48CC-ACC0-BE0DDC4BEFFC}" dt="2023-04-12T20:30:02.486" v="960" actId="207"/>
          <ac:spMkLst>
            <pc:docMk/>
            <pc:sldMk cId="2234316783" sldId="410"/>
            <ac:spMk id="16" creationId="{FC39AAA7-E876-3D5C-2F70-4F029E06E11E}"/>
          </ac:spMkLst>
        </pc:spChg>
      </pc:sldChg>
      <pc:sldChg chg="delSp modSp new mod">
        <pc:chgData name="Adam Twitty" userId="788cba63-79c5-40a0-b674-b0a07fc5a025" providerId="ADAL" clId="{A23C1E0A-E8D3-48CC-ACC0-BE0DDC4BEFFC}" dt="2023-04-12T20:35:06.110" v="1371" actId="20577"/>
        <pc:sldMkLst>
          <pc:docMk/>
          <pc:sldMk cId="1619369170" sldId="411"/>
        </pc:sldMkLst>
        <pc:spChg chg="mod">
          <ac:chgData name="Adam Twitty" userId="788cba63-79c5-40a0-b674-b0a07fc5a025" providerId="ADAL" clId="{A23C1E0A-E8D3-48CC-ACC0-BE0DDC4BEFFC}" dt="2023-04-12T20:32:04.944" v="971" actId="313"/>
          <ac:spMkLst>
            <pc:docMk/>
            <pc:sldMk cId="1619369170" sldId="411"/>
            <ac:spMk id="2" creationId="{403B7AC7-6EEF-7BE9-CB60-8F0AA45E9A22}"/>
          </ac:spMkLst>
        </pc:spChg>
        <pc:spChg chg="mod">
          <ac:chgData name="Adam Twitty" userId="788cba63-79c5-40a0-b674-b0a07fc5a025" providerId="ADAL" clId="{A23C1E0A-E8D3-48CC-ACC0-BE0DDC4BEFFC}" dt="2023-04-12T20:32:43.988" v="1045" actId="20577"/>
          <ac:spMkLst>
            <pc:docMk/>
            <pc:sldMk cId="1619369170" sldId="411"/>
            <ac:spMk id="3" creationId="{5E645E10-F1D3-EEF6-0ABF-29EF0A9CBD2B}"/>
          </ac:spMkLst>
        </pc:spChg>
        <pc:spChg chg="mod">
          <ac:chgData name="Adam Twitty" userId="788cba63-79c5-40a0-b674-b0a07fc5a025" providerId="ADAL" clId="{A23C1E0A-E8D3-48CC-ACC0-BE0DDC4BEFFC}" dt="2023-04-12T20:34:56.916" v="1345" actId="20577"/>
          <ac:spMkLst>
            <pc:docMk/>
            <pc:sldMk cId="1619369170" sldId="411"/>
            <ac:spMk id="4" creationId="{60F0DC38-501C-4958-EA1A-7565D05ADA38}"/>
          </ac:spMkLst>
        </pc:spChg>
        <pc:spChg chg="del">
          <ac:chgData name="Adam Twitty" userId="788cba63-79c5-40a0-b674-b0a07fc5a025" providerId="ADAL" clId="{A23C1E0A-E8D3-48CC-ACC0-BE0DDC4BEFFC}" dt="2023-04-12T20:33:01.965" v="1056" actId="478"/>
          <ac:spMkLst>
            <pc:docMk/>
            <pc:sldMk cId="1619369170" sldId="411"/>
            <ac:spMk id="5" creationId="{EC60449D-44D9-7871-FC96-FF75467A6CD2}"/>
          </ac:spMkLst>
        </pc:spChg>
        <pc:spChg chg="mod">
          <ac:chgData name="Adam Twitty" userId="788cba63-79c5-40a0-b674-b0a07fc5a025" providerId="ADAL" clId="{A23C1E0A-E8D3-48CC-ACC0-BE0DDC4BEFFC}" dt="2023-04-12T20:33:31.380" v="1131" actId="20577"/>
          <ac:spMkLst>
            <pc:docMk/>
            <pc:sldMk cId="1619369170" sldId="411"/>
            <ac:spMk id="6" creationId="{2BC713E1-5A42-5ABA-E78B-147F3158FAE2}"/>
          </ac:spMkLst>
        </pc:spChg>
        <pc:spChg chg="del">
          <ac:chgData name="Adam Twitty" userId="788cba63-79c5-40a0-b674-b0a07fc5a025" providerId="ADAL" clId="{A23C1E0A-E8D3-48CC-ACC0-BE0DDC4BEFFC}" dt="2023-04-12T20:33:06.172" v="1057" actId="478"/>
          <ac:spMkLst>
            <pc:docMk/>
            <pc:sldMk cId="1619369170" sldId="411"/>
            <ac:spMk id="7" creationId="{192C23E2-2BE8-375F-E9B7-60B8DC3522B1}"/>
          </ac:spMkLst>
        </pc:spChg>
        <pc:spChg chg="mod">
          <ac:chgData name="Adam Twitty" userId="788cba63-79c5-40a0-b674-b0a07fc5a025" providerId="ADAL" clId="{A23C1E0A-E8D3-48CC-ACC0-BE0DDC4BEFFC}" dt="2023-04-12T20:35:06.110" v="1371" actId="20577"/>
          <ac:spMkLst>
            <pc:docMk/>
            <pc:sldMk cId="1619369170" sldId="411"/>
            <ac:spMk id="8" creationId="{E9C92B17-377C-CD76-E4EF-371754BC2BA8}"/>
          </ac:spMkLst>
        </pc:spChg>
      </pc:sldChg>
      <pc:sldChg chg="addSp delSp modSp new mod modClrScheme chgLayout">
        <pc:chgData name="Adam Twitty" userId="788cba63-79c5-40a0-b674-b0a07fc5a025" providerId="ADAL" clId="{A23C1E0A-E8D3-48CC-ACC0-BE0DDC4BEFFC}" dt="2023-04-12T21:05:14.565" v="1992" actId="14826"/>
        <pc:sldMkLst>
          <pc:docMk/>
          <pc:sldMk cId="3849518167" sldId="412"/>
        </pc:sldMkLst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2" creationId="{B188BE57-7A2A-CC74-95A8-A99B39326ACB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3" creationId="{E6270635-75A2-08B4-7B2B-1372CAAA8BE6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4" creationId="{A2F870AE-A23D-CC65-2D6C-E8B63D3B133E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5" creationId="{ECDAF6DF-BE7E-B996-9149-10337D810043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6" creationId="{29C15A2C-391D-EB35-DD87-73415981ED20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7" creationId="{E946D44E-6FEF-31AC-FD04-587220CFC1C5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8" creationId="{6EB503DD-FE80-B36D-97D3-F343F040737C}"/>
          </ac:spMkLst>
        </pc:spChg>
        <pc:spChg chg="mod ord">
          <ac:chgData name="Adam Twitty" userId="788cba63-79c5-40a0-b674-b0a07fc5a025" providerId="ADAL" clId="{A23C1E0A-E8D3-48CC-ACC0-BE0DDC4BEFFC}" dt="2023-04-12T20:48:48.974" v="1967"/>
          <ac:spMkLst>
            <pc:docMk/>
            <pc:sldMk cId="3849518167" sldId="412"/>
            <ac:spMk id="9" creationId="{E704C905-3916-0864-2FB4-56468961375C}"/>
          </ac:spMkLst>
        </pc:spChg>
        <pc:spChg chg="mod ord">
          <ac:chgData name="Adam Twitty" userId="788cba63-79c5-40a0-b674-b0a07fc5a025" providerId="ADAL" clId="{A23C1E0A-E8D3-48CC-ACC0-BE0DDC4BEFFC}" dt="2023-04-12T20:49:17.763" v="1985" actId="20577"/>
          <ac:spMkLst>
            <pc:docMk/>
            <pc:sldMk cId="3849518167" sldId="412"/>
            <ac:spMk id="10" creationId="{9E07912B-B777-B47B-4ED6-6F7ACC6F0E28}"/>
          </ac:spMkLst>
        </pc:spChg>
        <pc:spChg chg="mod ord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11" creationId="{333EBA4E-86D7-B27B-E067-E5F4F79E66C8}"/>
          </ac:spMkLst>
        </pc:spChg>
        <pc:picChg chg="add mod">
          <ac:chgData name="Adam Twitty" userId="788cba63-79c5-40a0-b674-b0a07fc5a025" providerId="ADAL" clId="{A23C1E0A-E8D3-48CC-ACC0-BE0DDC4BEFFC}" dt="2023-04-12T21:05:14.565" v="1992" actId="14826"/>
          <ac:picMkLst>
            <pc:docMk/>
            <pc:sldMk cId="3849518167" sldId="412"/>
            <ac:picMk id="13" creationId="{38A5CE06-E8CA-841D-4621-B5453174BF56}"/>
          </ac:picMkLst>
        </pc:picChg>
      </pc:sldChg>
      <pc:sldChg chg="addSp delSp modSp add mod">
        <pc:chgData name="Adam Twitty" userId="788cba63-79c5-40a0-b674-b0a07fc5a025" providerId="ADAL" clId="{A23C1E0A-E8D3-48CC-ACC0-BE0DDC4BEFFC}" dt="2023-04-13T15:51:21.492" v="2126" actId="20577"/>
        <pc:sldMkLst>
          <pc:docMk/>
          <pc:sldMk cId="4224600003" sldId="413"/>
        </pc:sldMkLst>
        <pc:spChg chg="add del mod">
          <ac:chgData name="Adam Twitty" userId="788cba63-79c5-40a0-b674-b0a07fc5a025" providerId="ADAL" clId="{A23C1E0A-E8D3-48CC-ACC0-BE0DDC4BEFFC}" dt="2023-04-13T15:51:13.062" v="2120" actId="478"/>
          <ac:spMkLst>
            <pc:docMk/>
            <pc:sldMk cId="4224600003" sldId="413"/>
            <ac:spMk id="2" creationId="{31039523-EAA6-ED1D-1255-1A97E27E4BB3}"/>
          </ac:spMkLst>
        </pc:spChg>
        <pc:spChg chg="add mod">
          <ac:chgData name="Adam Twitty" userId="788cba63-79c5-40a0-b674-b0a07fc5a025" providerId="ADAL" clId="{A23C1E0A-E8D3-48CC-ACC0-BE0DDC4BEFFC}" dt="2023-04-13T15:51:21.492" v="2126" actId="20577"/>
          <ac:spMkLst>
            <pc:docMk/>
            <pc:sldMk cId="4224600003" sldId="413"/>
            <ac:spMk id="3" creationId="{47F3EAA4-45F2-85CE-0B62-884BB78F736A}"/>
          </ac:spMkLst>
        </pc:spChg>
        <pc:picChg chg="mod">
          <ac:chgData name="Adam Twitty" userId="788cba63-79c5-40a0-b674-b0a07fc5a025" providerId="ADAL" clId="{A23C1E0A-E8D3-48CC-ACC0-BE0DDC4BEFFC}" dt="2023-04-12T21:05:26.745" v="1993" actId="14826"/>
          <ac:picMkLst>
            <pc:docMk/>
            <pc:sldMk cId="4224600003" sldId="413"/>
            <ac:picMk id="13" creationId="{38A5CE06-E8CA-841D-4621-B5453174BF56}"/>
          </ac:picMkLst>
        </pc:picChg>
      </pc:sldChg>
      <pc:sldChg chg="addSp modSp add mod">
        <pc:chgData name="Adam Twitty" userId="788cba63-79c5-40a0-b674-b0a07fc5a025" providerId="ADAL" clId="{A23C1E0A-E8D3-48CC-ACC0-BE0DDC4BEFFC}" dt="2023-04-13T15:47:29.826" v="2074" actId="1076"/>
        <pc:sldMkLst>
          <pc:docMk/>
          <pc:sldMk cId="1962581114" sldId="414"/>
        </pc:sldMkLst>
        <pc:spChg chg="add mod">
          <ac:chgData name="Adam Twitty" userId="788cba63-79c5-40a0-b674-b0a07fc5a025" providerId="ADAL" clId="{A23C1E0A-E8D3-48CC-ACC0-BE0DDC4BEFFC}" dt="2023-04-13T15:47:29.826" v="2074" actId="1076"/>
          <ac:spMkLst>
            <pc:docMk/>
            <pc:sldMk cId="1962581114" sldId="414"/>
            <ac:spMk id="2" creationId="{CAE998B5-384F-D1E2-D3BB-DDF8A3588EAA}"/>
          </ac:spMkLst>
        </pc:spChg>
        <pc:picChg chg="mod">
          <ac:chgData name="Adam Twitty" userId="788cba63-79c5-40a0-b674-b0a07fc5a025" providerId="ADAL" clId="{A23C1E0A-E8D3-48CC-ACC0-BE0DDC4BEFFC}" dt="2023-04-12T21:05:49.755" v="1994" actId="14826"/>
          <ac:picMkLst>
            <pc:docMk/>
            <pc:sldMk cId="1962581114" sldId="414"/>
            <ac:picMk id="13" creationId="{38A5CE06-E8CA-841D-4621-B5453174BF56}"/>
          </ac:picMkLst>
        </pc:picChg>
      </pc:sldChg>
      <pc:sldChg chg="addSp delSp modSp add mod">
        <pc:chgData name="Adam Twitty" userId="788cba63-79c5-40a0-b674-b0a07fc5a025" providerId="ADAL" clId="{A23C1E0A-E8D3-48CC-ACC0-BE0DDC4BEFFC}" dt="2023-04-13T15:50:24.105" v="2082"/>
        <pc:sldMkLst>
          <pc:docMk/>
          <pc:sldMk cId="4136302609" sldId="415"/>
        </pc:sldMkLst>
        <pc:spChg chg="add del mod">
          <ac:chgData name="Adam Twitty" userId="788cba63-79c5-40a0-b674-b0a07fc5a025" providerId="ADAL" clId="{A23C1E0A-E8D3-48CC-ACC0-BE0DDC4BEFFC}" dt="2023-04-13T15:50:20.742" v="2081" actId="478"/>
          <ac:spMkLst>
            <pc:docMk/>
            <pc:sldMk cId="4136302609" sldId="415"/>
            <ac:spMk id="2" creationId="{32FDFBA3-202A-5F21-7ADE-4F13C7B4B6F9}"/>
          </ac:spMkLst>
        </pc:spChg>
        <pc:spChg chg="add mod">
          <ac:chgData name="Adam Twitty" userId="788cba63-79c5-40a0-b674-b0a07fc5a025" providerId="ADAL" clId="{A23C1E0A-E8D3-48CC-ACC0-BE0DDC4BEFFC}" dt="2023-04-13T15:50:24.105" v="2082"/>
          <ac:spMkLst>
            <pc:docMk/>
            <pc:sldMk cId="4136302609" sldId="415"/>
            <ac:spMk id="3" creationId="{49187B20-1D3B-D158-BF7B-21C6696D48EB}"/>
          </ac:spMkLst>
        </pc:spChg>
        <pc:picChg chg="mod">
          <ac:chgData name="Adam Twitty" userId="788cba63-79c5-40a0-b674-b0a07fc5a025" providerId="ADAL" clId="{A23C1E0A-E8D3-48CC-ACC0-BE0DDC4BEFFC}" dt="2023-04-12T21:06:03.219" v="1995" actId="14826"/>
          <ac:picMkLst>
            <pc:docMk/>
            <pc:sldMk cId="4136302609" sldId="415"/>
            <ac:picMk id="13" creationId="{38A5CE06-E8CA-841D-4621-B5453174BF56}"/>
          </ac:picMkLst>
        </pc:picChg>
      </pc:sldChg>
      <pc:sldChg chg="add">
        <pc:chgData name="Adam Twitty" userId="788cba63-79c5-40a0-b674-b0a07fc5a025" providerId="ADAL" clId="{A23C1E0A-E8D3-48CC-ACC0-BE0DDC4BEFFC}" dt="2023-04-13T15:52:21.188" v="2127"/>
        <pc:sldMkLst>
          <pc:docMk/>
          <pc:sldMk cId="339582001" sldId="416"/>
        </pc:sldMkLst>
      </pc:sldChg>
      <pc:sldChg chg="addSp modSp new del mod modClrScheme chgLayout">
        <pc:chgData name="Adam Twitty" userId="788cba63-79c5-40a0-b674-b0a07fc5a025" providerId="ADAL" clId="{A23C1E0A-E8D3-48CC-ACC0-BE0DDC4BEFFC}" dt="2023-04-13T16:38:04.332" v="2190" actId="2696"/>
        <pc:sldMkLst>
          <pc:docMk/>
          <pc:sldMk cId="839930209" sldId="417"/>
        </pc:sldMkLst>
        <pc:spChg chg="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2" creationId="{AA333201-6B0E-1ED4-A9F8-9197CF31C124}"/>
          </ac:spMkLst>
        </pc:spChg>
        <pc:spChg chg="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3" creationId="{36029929-2F5D-3172-C93E-09C79125B36A}"/>
          </ac:spMkLst>
        </pc:spChg>
        <pc:spChg chg="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4" creationId="{CF52E345-3FE0-951F-5C53-2F7F83DBBC50}"/>
          </ac:spMkLst>
        </pc:spChg>
        <pc:spChg chg="add 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5" creationId="{DF96762F-1BAE-FA59-9A0A-B1CC0CB31E8F}"/>
          </ac:spMkLst>
        </pc:spChg>
        <pc:spChg chg="add 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6" creationId="{93B3BE5F-3459-49A5-89B1-5E8811992387}"/>
          </ac:spMkLst>
        </pc:spChg>
        <pc:spChg chg="add 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7" creationId="{8C315259-1F62-0D2C-5F66-6306639A98E6}"/>
          </ac:spMkLst>
        </pc:spChg>
      </pc:sldChg>
      <pc:sldChg chg="addSp delSp modSp new mod chgLayout">
        <pc:chgData name="Adam Twitty" userId="788cba63-79c5-40a0-b674-b0a07fc5a025" providerId="ADAL" clId="{A23C1E0A-E8D3-48CC-ACC0-BE0DDC4BEFFC}" dt="2023-04-13T16:50:53.766" v="2357" actId="20577"/>
        <pc:sldMkLst>
          <pc:docMk/>
          <pc:sldMk cId="3832192836" sldId="417"/>
        </pc:sldMkLst>
        <pc:spChg chg="mod ord">
          <ac:chgData name="Adam Twitty" userId="788cba63-79c5-40a0-b674-b0a07fc5a025" providerId="ADAL" clId="{A23C1E0A-E8D3-48CC-ACC0-BE0DDC4BEFFC}" dt="2023-04-13T16:39:45.221" v="2240"/>
          <ac:spMkLst>
            <pc:docMk/>
            <pc:sldMk cId="3832192836" sldId="417"/>
            <ac:spMk id="2" creationId="{51E49592-D9C2-B303-1D22-A827705B0678}"/>
          </ac:spMkLst>
        </pc:spChg>
        <pc:spChg chg="mod ord">
          <ac:chgData name="Adam Twitty" userId="788cba63-79c5-40a0-b674-b0a07fc5a025" providerId="ADAL" clId="{A23C1E0A-E8D3-48CC-ACC0-BE0DDC4BEFFC}" dt="2023-04-13T16:40:00.930" v="2277" actId="20577"/>
          <ac:spMkLst>
            <pc:docMk/>
            <pc:sldMk cId="3832192836" sldId="417"/>
            <ac:spMk id="3" creationId="{6A399188-3EE5-1F5D-5D61-06E9447C00F2}"/>
          </ac:spMkLst>
        </pc:spChg>
        <pc:spChg chg="mod ord">
          <ac:chgData name="Adam Twitty" userId="788cba63-79c5-40a0-b674-b0a07fc5a025" providerId="ADAL" clId="{A23C1E0A-E8D3-48CC-ACC0-BE0DDC4BEFFC}" dt="2023-04-13T16:39:03.887" v="2192" actId="700"/>
          <ac:spMkLst>
            <pc:docMk/>
            <pc:sldMk cId="3832192836" sldId="417"/>
            <ac:spMk id="4" creationId="{796374E4-F6FB-F500-C739-8818D3172FBC}"/>
          </ac:spMkLst>
        </pc:spChg>
        <pc:spChg chg="add mod ord">
          <ac:chgData name="Adam Twitty" userId="788cba63-79c5-40a0-b674-b0a07fc5a025" providerId="ADAL" clId="{A23C1E0A-E8D3-48CC-ACC0-BE0DDC4BEFFC}" dt="2023-04-13T16:50:53.766" v="2357" actId="20577"/>
          <ac:spMkLst>
            <pc:docMk/>
            <pc:sldMk cId="3832192836" sldId="417"/>
            <ac:spMk id="5" creationId="{9118536D-07EC-D047-6C88-6762E23D39C8}"/>
          </ac:spMkLst>
        </pc:spChg>
        <pc:spChg chg="add del mod ord">
          <ac:chgData name="Adam Twitty" userId="788cba63-79c5-40a0-b674-b0a07fc5a025" providerId="ADAL" clId="{A23C1E0A-E8D3-48CC-ACC0-BE0DDC4BEFFC}" dt="2023-04-13T16:39:41.587" v="2239" actId="478"/>
          <ac:spMkLst>
            <pc:docMk/>
            <pc:sldMk cId="3832192836" sldId="417"/>
            <ac:spMk id="6" creationId="{76DF8494-71DC-596B-6755-85DC73278689}"/>
          </ac:spMkLst>
        </pc:spChg>
        <pc:spChg chg="add del mod ord">
          <ac:chgData name="Adam Twitty" userId="788cba63-79c5-40a0-b674-b0a07fc5a025" providerId="ADAL" clId="{A23C1E0A-E8D3-48CC-ACC0-BE0DDC4BEFFC}" dt="2023-04-13T16:44:30.997" v="2279" actId="478"/>
          <ac:spMkLst>
            <pc:docMk/>
            <pc:sldMk cId="3832192836" sldId="417"/>
            <ac:spMk id="7" creationId="{28CF5149-28B3-D0AE-1C5B-3880FCDFECB1}"/>
          </ac:spMkLst>
        </pc:spChg>
      </pc:sldChg>
      <pc:sldChg chg="modSp add mod">
        <pc:chgData name="Adam Twitty" userId="788cba63-79c5-40a0-b674-b0a07fc5a025" providerId="ADAL" clId="{A23C1E0A-E8D3-48CC-ACC0-BE0DDC4BEFFC}" dt="2023-04-13T16:46:17.709" v="2317" actId="20577"/>
        <pc:sldMkLst>
          <pc:docMk/>
          <pc:sldMk cId="184943128" sldId="418"/>
        </pc:sldMkLst>
        <pc:spChg chg="mod">
          <ac:chgData name="Adam Twitty" userId="788cba63-79c5-40a0-b674-b0a07fc5a025" providerId="ADAL" clId="{A23C1E0A-E8D3-48CC-ACC0-BE0DDC4BEFFC}" dt="2023-04-13T16:46:17.709" v="2317" actId="20577"/>
          <ac:spMkLst>
            <pc:docMk/>
            <pc:sldMk cId="184943128" sldId="418"/>
            <ac:spMk id="5" creationId="{9118536D-07EC-D047-6C88-6762E23D39C8}"/>
          </ac:spMkLst>
        </pc:spChg>
      </pc:sldChg>
      <pc:sldChg chg="delSp new del mod chgLayout">
        <pc:chgData name="Adam Twitty" userId="788cba63-79c5-40a0-b674-b0a07fc5a025" providerId="ADAL" clId="{A23C1E0A-E8D3-48CC-ACC0-BE0DDC4BEFFC}" dt="2023-04-13T17:08:37.482" v="2826" actId="2696"/>
        <pc:sldMkLst>
          <pc:docMk/>
          <pc:sldMk cId="1551259229" sldId="419"/>
        </pc:sldMkLst>
        <pc:spChg chg="del">
          <ac:chgData name="Adam Twitty" userId="788cba63-79c5-40a0-b674-b0a07fc5a025" providerId="ADAL" clId="{A23C1E0A-E8D3-48CC-ACC0-BE0DDC4BEFFC}" dt="2023-04-13T16:56:48.700" v="2359" actId="700"/>
          <ac:spMkLst>
            <pc:docMk/>
            <pc:sldMk cId="1551259229" sldId="419"/>
            <ac:spMk id="2" creationId="{CE5D3546-ECA2-AA48-9BEE-518E28B582ED}"/>
          </ac:spMkLst>
        </pc:spChg>
        <pc:spChg chg="del">
          <ac:chgData name="Adam Twitty" userId="788cba63-79c5-40a0-b674-b0a07fc5a025" providerId="ADAL" clId="{A23C1E0A-E8D3-48CC-ACC0-BE0DDC4BEFFC}" dt="2023-04-13T16:56:48.700" v="2359" actId="700"/>
          <ac:spMkLst>
            <pc:docMk/>
            <pc:sldMk cId="1551259229" sldId="419"/>
            <ac:spMk id="3" creationId="{F53FB6A0-D5DD-6718-6FB2-5E0E13A050BB}"/>
          </ac:spMkLst>
        </pc:spChg>
        <pc:spChg chg="del">
          <ac:chgData name="Adam Twitty" userId="788cba63-79c5-40a0-b674-b0a07fc5a025" providerId="ADAL" clId="{A23C1E0A-E8D3-48CC-ACC0-BE0DDC4BEFFC}" dt="2023-04-13T16:56:48.700" v="2359" actId="700"/>
          <ac:spMkLst>
            <pc:docMk/>
            <pc:sldMk cId="1551259229" sldId="419"/>
            <ac:spMk id="4" creationId="{937BBE1A-37B7-2400-BC60-26FA8307710D}"/>
          </ac:spMkLst>
        </pc:spChg>
      </pc:sldChg>
      <pc:sldChg chg="addSp delSp modSp add mod">
        <pc:chgData name="Adam Twitty" userId="788cba63-79c5-40a0-b674-b0a07fc5a025" providerId="ADAL" clId="{A23C1E0A-E8D3-48CC-ACC0-BE0DDC4BEFFC}" dt="2023-04-13T16:57:57.023" v="2411" actId="20577"/>
        <pc:sldMkLst>
          <pc:docMk/>
          <pc:sldMk cId="923926945" sldId="420"/>
        </pc:sldMkLst>
        <pc:spChg chg="mod">
          <ac:chgData name="Adam Twitty" userId="788cba63-79c5-40a0-b674-b0a07fc5a025" providerId="ADAL" clId="{A23C1E0A-E8D3-48CC-ACC0-BE0DDC4BEFFC}" dt="2023-04-13T16:57:57.023" v="2411" actId="20577"/>
          <ac:spMkLst>
            <pc:docMk/>
            <pc:sldMk cId="923926945" sldId="420"/>
            <ac:spMk id="10" creationId="{9E07912B-B777-B47B-4ED6-6F7ACC6F0E28}"/>
          </ac:spMkLst>
        </pc:spChg>
        <pc:picChg chg="add del mod">
          <ac:chgData name="Adam Twitty" userId="788cba63-79c5-40a0-b674-b0a07fc5a025" providerId="ADAL" clId="{A23C1E0A-E8D3-48CC-ACC0-BE0DDC4BEFFC}" dt="2023-04-13T16:57:25.793" v="2369" actId="931"/>
          <ac:picMkLst>
            <pc:docMk/>
            <pc:sldMk cId="923926945" sldId="420"/>
            <ac:picMk id="3" creationId="{2F05A5A7-731F-89DF-B7AB-7FDFEDF0A285}"/>
          </ac:picMkLst>
        </pc:picChg>
        <pc:picChg chg="add del mod">
          <ac:chgData name="Adam Twitty" userId="788cba63-79c5-40a0-b674-b0a07fc5a025" providerId="ADAL" clId="{A23C1E0A-E8D3-48CC-ACC0-BE0DDC4BEFFC}" dt="2023-04-13T16:57:34.139" v="2370" actId="14826"/>
          <ac:picMkLst>
            <pc:docMk/>
            <pc:sldMk cId="923926945" sldId="420"/>
            <ac:picMk id="13" creationId="{38A5CE06-E8CA-841D-4621-B5453174BF56}"/>
          </ac:picMkLst>
        </pc:picChg>
      </pc:sldChg>
      <pc:sldChg chg="add del">
        <pc:chgData name="Adam Twitty" userId="788cba63-79c5-40a0-b674-b0a07fc5a025" providerId="ADAL" clId="{A23C1E0A-E8D3-48CC-ACC0-BE0DDC4BEFFC}" dt="2023-04-13T16:56:57.217" v="2361"/>
        <pc:sldMkLst>
          <pc:docMk/>
          <pc:sldMk cId="1456994131" sldId="420"/>
        </pc:sldMkLst>
      </pc:sldChg>
      <pc:sldChg chg="modSp add mod">
        <pc:chgData name="Adam Twitty" userId="788cba63-79c5-40a0-b674-b0a07fc5a025" providerId="ADAL" clId="{A23C1E0A-E8D3-48CC-ACC0-BE0DDC4BEFFC}" dt="2023-04-13T17:01:19.513" v="2423" actId="20577"/>
        <pc:sldMkLst>
          <pc:docMk/>
          <pc:sldMk cId="3911405780" sldId="421"/>
        </pc:sldMkLst>
        <pc:spChg chg="mod">
          <ac:chgData name="Adam Twitty" userId="788cba63-79c5-40a0-b674-b0a07fc5a025" providerId="ADAL" clId="{A23C1E0A-E8D3-48CC-ACC0-BE0DDC4BEFFC}" dt="2023-04-13T17:01:19.513" v="2423" actId="20577"/>
          <ac:spMkLst>
            <pc:docMk/>
            <pc:sldMk cId="3911405780" sldId="421"/>
            <ac:spMk id="5" creationId="{9118536D-07EC-D047-6C88-6762E23D39C8}"/>
          </ac:spMkLst>
        </pc:spChg>
      </pc:sldChg>
      <pc:sldChg chg="addSp modSp add mod chgLayout">
        <pc:chgData name="Adam Twitty" userId="788cba63-79c5-40a0-b674-b0a07fc5a025" providerId="ADAL" clId="{A23C1E0A-E8D3-48CC-ACC0-BE0DDC4BEFFC}" dt="2023-04-13T17:46:52.165" v="4372" actId="1076"/>
        <pc:sldMkLst>
          <pc:docMk/>
          <pc:sldMk cId="970041607" sldId="422"/>
        </pc:sldMkLst>
        <pc:spChg chg="add mod ord">
          <ac:chgData name="Adam Twitty" userId="788cba63-79c5-40a0-b674-b0a07fc5a025" providerId="ADAL" clId="{A23C1E0A-E8D3-48CC-ACC0-BE0DDC4BEFFC}" dt="2023-04-13T17:07:46.811" v="2780" actId="20577"/>
          <ac:spMkLst>
            <pc:docMk/>
            <pc:sldMk cId="970041607" sldId="422"/>
            <ac:spMk id="2" creationId="{A206D436-7137-F126-742F-F79EFE8E1B7C}"/>
          </ac:spMkLst>
        </pc:spChg>
        <pc:spChg chg="add mod ord">
          <ac:chgData name="Adam Twitty" userId="788cba63-79c5-40a0-b674-b0a07fc5a025" providerId="ADAL" clId="{A23C1E0A-E8D3-48CC-ACC0-BE0DDC4BEFFC}" dt="2023-04-13T17:08:08.147" v="2798" actId="20577"/>
          <ac:spMkLst>
            <pc:docMk/>
            <pc:sldMk cId="970041607" sldId="422"/>
            <ac:spMk id="3" creationId="{1314AAA8-D620-E0EB-B68B-9704D3CAEE6C}"/>
          </ac:spMkLst>
        </pc:spChg>
        <pc:spChg chg="add mod ord">
          <ac:chgData name="Adam Twitty" userId="788cba63-79c5-40a0-b674-b0a07fc5a025" providerId="ADAL" clId="{A23C1E0A-E8D3-48CC-ACC0-BE0DDC4BEFFC}" dt="2023-04-13T17:06:46.043" v="2732" actId="20577"/>
          <ac:spMkLst>
            <pc:docMk/>
            <pc:sldMk cId="970041607" sldId="422"/>
            <ac:spMk id="4" creationId="{6F11C7F9-4C9F-90FC-7EC4-152D4FA1EF04}"/>
          </ac:spMkLst>
        </pc:spChg>
        <pc:spChg chg="mod ord">
          <ac:chgData name="Adam Twitty" userId="788cba63-79c5-40a0-b674-b0a07fc5a025" providerId="ADAL" clId="{A23C1E0A-E8D3-48CC-ACC0-BE0DDC4BEFFC}" dt="2023-04-13T17:06:33.400" v="2714" actId="700"/>
          <ac:spMkLst>
            <pc:docMk/>
            <pc:sldMk cId="970041607" sldId="422"/>
            <ac:spMk id="7" creationId="{3770F269-8D2B-2D2E-4969-DAE495CF7505}"/>
          </ac:spMkLst>
        </pc:spChg>
        <pc:spChg chg="mod ord">
          <ac:chgData name="Adam Twitty" userId="788cba63-79c5-40a0-b674-b0a07fc5a025" providerId="ADAL" clId="{A23C1E0A-E8D3-48CC-ACC0-BE0DDC4BEFFC}" dt="2023-04-13T17:12:58.324" v="3245" actId="20577"/>
          <ac:spMkLst>
            <pc:docMk/>
            <pc:sldMk cId="970041607" sldId="422"/>
            <ac:spMk id="8" creationId="{CF7D5273-0B08-67AD-1C7A-2DBD51930201}"/>
          </ac:spMkLst>
        </pc:spChg>
        <pc:spChg chg="mod ord">
          <ac:chgData name="Adam Twitty" userId="788cba63-79c5-40a0-b674-b0a07fc5a025" providerId="ADAL" clId="{A23C1E0A-E8D3-48CC-ACC0-BE0DDC4BEFFC}" dt="2023-04-13T17:06:33.400" v="2714" actId="700"/>
          <ac:spMkLst>
            <pc:docMk/>
            <pc:sldMk cId="970041607" sldId="422"/>
            <ac:spMk id="9" creationId="{63C7BE4D-986B-A983-12F7-EC56F71CFB35}"/>
          </ac:spMkLst>
        </pc:spChg>
        <pc:spChg chg="mod ord">
          <ac:chgData name="Adam Twitty" userId="788cba63-79c5-40a0-b674-b0a07fc5a025" providerId="ADAL" clId="{A23C1E0A-E8D3-48CC-ACC0-BE0DDC4BEFFC}" dt="2023-04-13T17:08:55.092" v="2880" actId="20577"/>
          <ac:spMkLst>
            <pc:docMk/>
            <pc:sldMk cId="970041607" sldId="422"/>
            <ac:spMk id="10" creationId="{4FA96276-9AEA-9B9E-1CBE-B98A8AFD820B}"/>
          </ac:spMkLst>
        </pc:spChg>
        <pc:spChg chg="mod ord">
          <ac:chgData name="Adam Twitty" userId="788cba63-79c5-40a0-b674-b0a07fc5a025" providerId="ADAL" clId="{A23C1E0A-E8D3-48CC-ACC0-BE0DDC4BEFFC}" dt="2023-04-13T17:12:38.541" v="3201" actId="20577"/>
          <ac:spMkLst>
            <pc:docMk/>
            <pc:sldMk cId="970041607" sldId="422"/>
            <ac:spMk id="14" creationId="{8502C250-8E4C-5166-9D88-E0F331861E6E}"/>
          </ac:spMkLst>
        </pc:spChg>
        <pc:spChg chg="mod ord">
          <ac:chgData name="Adam Twitty" userId="788cba63-79c5-40a0-b674-b0a07fc5a025" providerId="ADAL" clId="{A23C1E0A-E8D3-48CC-ACC0-BE0DDC4BEFFC}" dt="2023-04-13T17:10:18.916" v="2942" actId="20577"/>
          <ac:spMkLst>
            <pc:docMk/>
            <pc:sldMk cId="970041607" sldId="422"/>
            <ac:spMk id="20" creationId="{CEC46E09-6B32-60B4-D418-BDF4FA60BDEE}"/>
          </ac:spMkLst>
        </pc:spChg>
        <pc:picChg chg="add mod">
          <ac:chgData name="Adam Twitty" userId="788cba63-79c5-40a0-b674-b0a07fc5a025" providerId="ADAL" clId="{A23C1E0A-E8D3-48CC-ACC0-BE0DDC4BEFFC}" dt="2023-04-13T17:09:40.093" v="2886" actId="1076"/>
          <ac:picMkLst>
            <pc:docMk/>
            <pc:sldMk cId="970041607" sldId="422"/>
            <ac:picMk id="5" creationId="{F964CDE8-7080-7054-CD61-1ED4F125288B}"/>
          </ac:picMkLst>
        </pc:picChg>
        <pc:picChg chg="add mod modCrop">
          <ac:chgData name="Adam Twitty" userId="788cba63-79c5-40a0-b674-b0a07fc5a025" providerId="ADAL" clId="{A23C1E0A-E8D3-48CC-ACC0-BE0DDC4BEFFC}" dt="2023-04-13T17:46:52.165" v="4372" actId="1076"/>
          <ac:picMkLst>
            <pc:docMk/>
            <pc:sldMk cId="970041607" sldId="422"/>
            <ac:picMk id="11" creationId="{035C7D2A-A4CD-AFA8-1386-4B82903E5480}"/>
          </ac:picMkLst>
        </pc:picChg>
        <pc:picChg chg="mod ord">
          <ac:chgData name="Adam Twitty" userId="788cba63-79c5-40a0-b674-b0a07fc5a025" providerId="ADAL" clId="{A23C1E0A-E8D3-48CC-ACC0-BE0DDC4BEFFC}" dt="2023-04-13T17:09:49.594" v="2888" actId="166"/>
          <ac:picMkLst>
            <pc:docMk/>
            <pc:sldMk cId="970041607" sldId="422"/>
            <ac:picMk id="16" creationId="{D2028D6B-9EF1-4133-CD99-5BEFEF97BD14}"/>
          </ac:picMkLst>
        </pc:picChg>
      </pc:sldChg>
      <pc:sldChg chg="addSp delSp modSp new mod modClrScheme chgLayout">
        <pc:chgData name="Adam Twitty" userId="788cba63-79c5-40a0-b674-b0a07fc5a025" providerId="ADAL" clId="{A23C1E0A-E8D3-48CC-ACC0-BE0DDC4BEFFC}" dt="2023-04-13T18:49:43.120" v="5469" actId="962"/>
        <pc:sldMkLst>
          <pc:docMk/>
          <pc:sldMk cId="158412151" sldId="423"/>
        </pc:sldMkLst>
        <pc:spChg chg="del 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2" creationId="{D048C96E-AD66-0B44-ED04-750AE8F14FC0}"/>
          </ac:spMkLst>
        </pc:spChg>
        <pc:spChg chg="del 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3" creationId="{541F2CBA-0D73-9506-7861-D2153613B955}"/>
          </ac:spMkLst>
        </pc:spChg>
        <pc:spChg chg="del 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4" creationId="{5F0F6448-42A0-1ED9-051D-7D362ABE415A}"/>
          </ac:spMkLst>
        </pc:spChg>
        <pc:spChg chg="del 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5" creationId="{F51BACE7-8A1C-1A0A-5140-36E92707BDA9}"/>
          </ac:spMkLst>
        </pc:spChg>
        <pc:spChg chg="del mo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6" creationId="{B71818DE-DAA5-68D9-EE50-0763697018B8}"/>
          </ac:spMkLst>
        </pc:spChg>
        <pc:spChg chg="mod ord">
          <ac:chgData name="Adam Twitty" userId="788cba63-79c5-40a0-b674-b0a07fc5a025" providerId="ADAL" clId="{A23C1E0A-E8D3-48CC-ACC0-BE0DDC4BEFFC}" dt="2023-04-13T17:17:34.267" v="3366"/>
          <ac:spMkLst>
            <pc:docMk/>
            <pc:sldMk cId="158412151" sldId="423"/>
            <ac:spMk id="7" creationId="{82A2936C-96AD-ED59-6A3B-9AB5D787CC43}"/>
          </ac:spMkLst>
        </pc:spChg>
        <pc:spChg chg="mod ord">
          <ac:chgData name="Adam Twitty" userId="788cba63-79c5-40a0-b674-b0a07fc5a025" providerId="ADAL" clId="{A23C1E0A-E8D3-48CC-ACC0-BE0DDC4BEFFC}" dt="2023-04-13T17:31:29.964" v="3656" actId="6549"/>
          <ac:spMkLst>
            <pc:docMk/>
            <pc:sldMk cId="158412151" sldId="423"/>
            <ac:spMk id="8" creationId="{0725DF73-B26F-8490-946B-A90216E33719}"/>
          </ac:spMkLst>
        </pc:spChg>
        <pc:spChg chg="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9" creationId="{DEF31768-3FC6-4565-9B96-D057A49B93A5}"/>
          </ac:spMkLst>
        </pc:spChg>
        <pc:spChg chg="add mod ord">
          <ac:chgData name="Adam Twitty" userId="788cba63-79c5-40a0-b674-b0a07fc5a025" providerId="ADAL" clId="{A23C1E0A-E8D3-48CC-ACC0-BE0DDC4BEFFC}" dt="2023-04-13T17:14:00.173" v="3269" actId="20577"/>
          <ac:spMkLst>
            <pc:docMk/>
            <pc:sldMk cId="158412151" sldId="423"/>
            <ac:spMk id="10" creationId="{6AFCF67C-21D0-E61E-7192-10BD69B4B927}"/>
          </ac:spMkLst>
        </pc:spChg>
        <pc:spChg chg="add del mod ord">
          <ac:chgData name="Adam Twitty" userId="788cba63-79c5-40a0-b674-b0a07fc5a025" providerId="ADAL" clId="{A23C1E0A-E8D3-48CC-ACC0-BE0DDC4BEFFC}" dt="2023-04-13T17:28:00.017" v="3461" actId="931"/>
          <ac:spMkLst>
            <pc:docMk/>
            <pc:sldMk cId="158412151" sldId="423"/>
            <ac:spMk id="11" creationId="{5C9FD1E6-6A31-5F3B-C4CB-CBC3DB7B4AA2}"/>
          </ac:spMkLst>
        </pc:spChg>
        <pc:spChg chg="add del mod ord">
          <ac:chgData name="Adam Twitty" userId="788cba63-79c5-40a0-b674-b0a07fc5a025" providerId="ADAL" clId="{A23C1E0A-E8D3-48CC-ACC0-BE0DDC4BEFFC}" dt="2023-04-13T17:27:53.005" v="3458" actId="931"/>
          <ac:spMkLst>
            <pc:docMk/>
            <pc:sldMk cId="158412151" sldId="423"/>
            <ac:spMk id="12" creationId="{E20B2623-B7B5-A6CC-D1AA-5D650B933491}"/>
          </ac:spMkLst>
        </pc:spChg>
        <pc:spChg chg="add del mod ord">
          <ac:chgData name="Adam Twitty" userId="788cba63-79c5-40a0-b674-b0a07fc5a025" providerId="ADAL" clId="{A23C1E0A-E8D3-48CC-ACC0-BE0DDC4BEFFC}" dt="2023-04-13T17:26:50.678" v="3378" actId="931"/>
          <ac:spMkLst>
            <pc:docMk/>
            <pc:sldMk cId="158412151" sldId="423"/>
            <ac:spMk id="13" creationId="{0BDEF970-1042-C13F-2394-D89693AE8B3A}"/>
          </ac:spMkLst>
        </pc:spChg>
        <pc:spChg chg="add mod">
          <ac:chgData name="Adam Twitty" userId="788cba63-79c5-40a0-b674-b0a07fc5a025" providerId="ADAL" clId="{A23C1E0A-E8D3-48CC-ACC0-BE0DDC4BEFFC}" dt="2023-04-13T17:30:49.395" v="3626" actId="20577"/>
          <ac:spMkLst>
            <pc:docMk/>
            <pc:sldMk cId="158412151" sldId="423"/>
            <ac:spMk id="14" creationId="{5A20E840-865F-E31F-95F2-1EAA664241F2}"/>
          </ac:spMkLst>
        </pc:spChg>
        <pc:spChg chg="add del mod ord">
          <ac:chgData name="Adam Twitty" userId="788cba63-79c5-40a0-b674-b0a07fc5a025" providerId="ADAL" clId="{A23C1E0A-E8D3-48CC-ACC0-BE0DDC4BEFFC}" dt="2023-04-13T17:26:19.431" v="3374" actId="931"/>
          <ac:spMkLst>
            <pc:docMk/>
            <pc:sldMk cId="158412151" sldId="423"/>
            <ac:spMk id="15" creationId="{B9CE3ACF-C80D-EDB9-E433-9E33EBBBC2B8}"/>
          </ac:spMkLst>
        </pc:spChg>
        <pc:spChg chg="add del mod">
          <ac:chgData name="Adam Twitty" userId="788cba63-79c5-40a0-b674-b0a07fc5a025" providerId="ADAL" clId="{A23C1E0A-E8D3-48CC-ACC0-BE0DDC4BEFFC}" dt="2023-04-13T18:46:36.966" v="4863" actId="931"/>
          <ac:spMkLst>
            <pc:docMk/>
            <pc:sldMk cId="158412151" sldId="423"/>
            <ac:spMk id="27" creationId="{D8D5F9BD-50EA-3430-3667-7E7D566823FB}"/>
          </ac:spMkLst>
        </pc:spChg>
        <pc:picChg chg="add del mod">
          <ac:chgData name="Adam Twitty" userId="788cba63-79c5-40a0-b674-b0a07fc5a025" providerId="ADAL" clId="{A23C1E0A-E8D3-48CC-ACC0-BE0DDC4BEFFC}" dt="2023-04-13T17:26:00.010" v="3371" actId="931"/>
          <ac:picMkLst>
            <pc:docMk/>
            <pc:sldMk cId="158412151" sldId="423"/>
            <ac:picMk id="17" creationId="{31B72231-0FDF-2FB4-BA18-98A1389B5844}"/>
          </ac:picMkLst>
        </pc:picChg>
        <pc:picChg chg="add mod modCrop">
          <ac:chgData name="Adam Twitty" userId="788cba63-79c5-40a0-b674-b0a07fc5a025" providerId="ADAL" clId="{A23C1E0A-E8D3-48CC-ACC0-BE0DDC4BEFFC}" dt="2023-04-13T18:48:01.447" v="5161" actId="962"/>
          <ac:picMkLst>
            <pc:docMk/>
            <pc:sldMk cId="158412151" sldId="423"/>
            <ac:picMk id="19" creationId="{82CBED50-4C1C-C5F1-004E-0700DA7A85CA}"/>
          </ac:picMkLst>
        </pc:picChg>
        <pc:picChg chg="add mod">
          <ac:chgData name="Adam Twitty" userId="788cba63-79c5-40a0-b674-b0a07fc5a025" providerId="ADAL" clId="{A23C1E0A-E8D3-48CC-ACC0-BE0DDC4BEFFC}" dt="2023-04-13T18:49:24.583" v="5363" actId="962"/>
          <ac:picMkLst>
            <pc:docMk/>
            <pc:sldMk cId="158412151" sldId="423"/>
            <ac:picMk id="21" creationId="{06B39ABA-12C5-3412-5881-F92960A55A56}"/>
          </ac:picMkLst>
        </pc:picChg>
        <pc:picChg chg="add del mod">
          <ac:chgData name="Adam Twitty" userId="788cba63-79c5-40a0-b674-b0a07fc5a025" providerId="ADAL" clId="{A23C1E0A-E8D3-48CC-ACC0-BE0DDC4BEFFC}" dt="2023-04-13T18:46:31.453" v="4862" actId="478"/>
          <ac:picMkLst>
            <pc:docMk/>
            <pc:sldMk cId="158412151" sldId="423"/>
            <ac:picMk id="23" creationId="{9D5AE511-E201-CC5F-776D-624C3BEE7789}"/>
          </ac:picMkLst>
        </pc:picChg>
        <pc:picChg chg="add mod">
          <ac:chgData name="Adam Twitty" userId="788cba63-79c5-40a0-b674-b0a07fc5a025" providerId="ADAL" clId="{A23C1E0A-E8D3-48CC-ACC0-BE0DDC4BEFFC}" dt="2023-04-13T18:49:43.120" v="5469" actId="962"/>
          <ac:picMkLst>
            <pc:docMk/>
            <pc:sldMk cId="158412151" sldId="423"/>
            <ac:picMk id="25" creationId="{0E2432C5-0F09-2687-19DD-EC8E112D7702}"/>
          </ac:picMkLst>
        </pc:picChg>
        <pc:picChg chg="add mod">
          <ac:chgData name="Adam Twitty" userId="788cba63-79c5-40a0-b674-b0a07fc5a025" providerId="ADAL" clId="{A23C1E0A-E8D3-48CC-ACC0-BE0DDC4BEFFC}" dt="2023-04-13T18:47:33.790" v="4973" actId="962"/>
          <ac:picMkLst>
            <pc:docMk/>
            <pc:sldMk cId="158412151" sldId="423"/>
            <ac:picMk id="29" creationId="{43EF6CD0-3730-686D-EDB2-FB5AE684B734}"/>
          </ac:picMkLst>
        </pc:picChg>
      </pc:sldChg>
      <pc:sldChg chg="addSp delSp modSp new del mod setBg modClrScheme chgLayout">
        <pc:chgData name="Adam Twitty" userId="788cba63-79c5-40a0-b674-b0a07fc5a025" providerId="ADAL" clId="{A23C1E0A-E8D3-48CC-ACC0-BE0DDC4BEFFC}" dt="2023-04-13T17:17:13.441" v="3365" actId="2696"/>
        <pc:sldMkLst>
          <pc:docMk/>
          <pc:sldMk cId="81796339" sldId="424"/>
        </pc:sldMkLst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2" creationId="{9866CDB0-B3A5-C59A-6470-BC660F014B81}"/>
          </ac:spMkLst>
        </pc:spChg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3" creationId="{80FC0E59-22D1-5F66-34C8-7D3574C0668D}"/>
          </ac:spMkLst>
        </pc:spChg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4" creationId="{6745633C-6DAC-CF72-2375-6B5D9CB0003C}"/>
          </ac:spMkLst>
        </pc:spChg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5" creationId="{68F808BC-D9D5-005D-8073-3DB46A617A97}"/>
          </ac:spMkLst>
        </pc:spChg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6" creationId="{896B1E75-FF56-2A65-E333-CA4AA5392B7B}"/>
          </ac:spMkLst>
        </pc:spChg>
        <pc:spChg chg="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7" creationId="{7B0B6F31-A71E-37D9-7E2F-D458530AB05D}"/>
          </ac:spMkLst>
        </pc:spChg>
        <pc:spChg chg="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8" creationId="{50A9181F-304C-9B03-21F5-1A46F7395C30}"/>
          </ac:spMkLst>
        </pc:spChg>
        <pc:spChg chg="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9" creationId="{0A223283-56EE-672D-1DC1-7F3E85BCF820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0" creationId="{088A0D9C-BFA9-4AC3-C6D7-9E01241DDC68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1" creationId="{C8463210-382B-6255-D784-5C4B0AB8ACE9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2" creationId="{E9F600E7-8C59-C631-64A6-6B3B870E5F0B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3" creationId="{2EB40D26-252E-B4A8-29EE-96AD5018CE19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4" creationId="{3AC1B218-4997-330B-33D8-5074F4ACC21E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5" creationId="{F2028192-F5F1-0752-7FF3-3E447FEED737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6" creationId="{2E96E637-2100-CFB0-3F47-5CD981453F12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7" creationId="{BB0795E4-C02B-5E1A-080E-515784AA1D76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8" creationId="{8C7326F6-291A-6561-0DEB-F83E79E44380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9" creationId="{4DD5970B-5A2D-4593-1842-988750C1863E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0" creationId="{92637EC9-119E-789B-4123-5C2CA2D6208D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1" creationId="{A70EA777-695F-052A-AAFB-F33526A90A39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2" creationId="{6731785B-CA1B-7251-2A42-B41681722BBB}"/>
          </ac:spMkLst>
        </pc:spChg>
        <pc:spChg chg="add del mo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3" creationId="{392B12CA-6B83-32CF-95F0-11D5E55B5827}"/>
          </ac:spMkLst>
        </pc:spChg>
        <pc:spChg chg="add del mo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4" creationId="{5590B3D3-7341-38D7-BEB7-46D058B52F23}"/>
          </ac:spMkLst>
        </pc:spChg>
        <pc:spChg chg="add del mo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5" creationId="{1B9F6DF2-8324-4FDD-F8D3-DEF8E6FAC255}"/>
          </ac:spMkLst>
        </pc:spChg>
        <pc:spChg chg="add del mod or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26" creationId="{2355DE39-1499-2C46-F9D5-3E095B911972}"/>
          </ac:spMkLst>
        </pc:spChg>
        <pc:spChg chg="add del mod or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27" creationId="{0503E1BC-38AD-E81A-E3D7-5A2BF8441B58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28" creationId="{05DE49FD-1BB7-6500-BB36-37AD5E3FBD29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29" creationId="{827417D6-E96A-A032-81AD-93BB101F99CC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0" creationId="{B58929A3-760B-2425-56AE-D81C904AD728}"/>
          </ac:spMkLst>
        </pc:spChg>
        <pc:spChg chg="add del mod or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1" creationId="{5E516955-5381-1627-9353-B23BFDB3EF05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2" creationId="{1CDE10A2-EDFF-20E3-20F0-E1ECEFE42EB5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3" creationId="{16618FD0-03E2-B8A8-9570-5D54E5CA98C4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4" creationId="{ED1F7ED9-AFE9-6AAB-35F2-84A3379EA325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5" creationId="{0305E114-0559-8D12-D58F-388AFBC416E6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6" creationId="{AE0B6D40-D046-B2E4-FB7C-8FE230A6A06B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7" creationId="{413E9041-BD66-E4E1-7660-487B4038DD93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8" creationId="{386333C6-6E97-5B58-EBBE-AC15466BEE64}"/>
          </ac:spMkLst>
        </pc:spChg>
        <pc:spChg chg="add del mod ord">
          <ac:chgData name="Adam Twitty" userId="788cba63-79c5-40a0-b674-b0a07fc5a025" providerId="ADAL" clId="{A23C1E0A-E8D3-48CC-ACC0-BE0DDC4BEFFC}" dt="2023-04-13T17:15:27.665" v="3338" actId="700"/>
          <ac:spMkLst>
            <pc:docMk/>
            <pc:sldMk cId="81796339" sldId="424"/>
            <ac:spMk id="39" creationId="{D5A9A018-618A-83DB-396C-688120310740}"/>
          </ac:spMkLst>
        </pc:spChg>
        <pc:spChg chg="add del mod ord">
          <ac:chgData name="Adam Twitty" userId="788cba63-79c5-40a0-b674-b0a07fc5a025" providerId="ADAL" clId="{A23C1E0A-E8D3-48CC-ACC0-BE0DDC4BEFFC}" dt="2023-04-13T17:15:27.665" v="3338" actId="700"/>
          <ac:spMkLst>
            <pc:docMk/>
            <pc:sldMk cId="81796339" sldId="424"/>
            <ac:spMk id="40" creationId="{97E698E1-BE7F-3CB1-4A8B-886D6AD2E951}"/>
          </ac:spMkLst>
        </pc:spChg>
        <pc:spChg chg="add del mod ord">
          <ac:chgData name="Adam Twitty" userId="788cba63-79c5-40a0-b674-b0a07fc5a025" providerId="ADAL" clId="{A23C1E0A-E8D3-48CC-ACC0-BE0DDC4BEFFC}" dt="2023-04-13T17:15:27.665" v="3338" actId="700"/>
          <ac:spMkLst>
            <pc:docMk/>
            <pc:sldMk cId="81796339" sldId="424"/>
            <ac:spMk id="41" creationId="{3CE45C28-FD3A-A840-1795-C08B4DDE807E}"/>
          </ac:spMkLst>
        </pc:spChg>
        <pc:spChg chg="add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2" creationId="{18152907-655A-7B09-5010-1000F6A906E4}"/>
          </ac:spMkLst>
        </pc:spChg>
        <pc:spChg chg="add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3" creationId="{B3C0C0B9-3B59-40BA-962B-E562A28177AE}"/>
          </ac:spMkLst>
        </pc:spChg>
        <pc:spChg chg="add del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4" creationId="{DFB4B254-6DCD-9665-79A9-6B4255BA6057}"/>
          </ac:spMkLst>
        </pc:spChg>
        <pc:spChg chg="add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5" creationId="{2A30A715-79D2-C191-169C-E2AC097233E1}"/>
          </ac:spMkLst>
        </pc:spChg>
        <pc:spChg chg="add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6" creationId="{3DF31372-F24A-41C4-935D-0DD177400495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57" creationId="{A5931BE0-4B93-4D6C-878E-ACC59D6B4587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59" creationId="{4EC6425F-E8EE-490A-BF3A-601C9A5EFD35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61" creationId="{C493A507-59A1-4B5A-A52D-933516EEC3CD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63" creationId="{2EF1810E-C1C8-44A5-ADCF-24B4EAA1DDD9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65" creationId="{6B180A47-07F3-45CF-91AB-5F26C83AB7A0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67" creationId="{7A7405C2-5931-4635-A369-516BE02E3FDF}"/>
          </ac:spMkLst>
        </pc:spChg>
        <pc:grpChg chg="add">
          <ac:chgData name="Adam Twitty" userId="788cba63-79c5-40a0-b674-b0a07fc5a025" providerId="ADAL" clId="{A23C1E0A-E8D3-48CC-ACC0-BE0DDC4BEFFC}" dt="2023-04-13T17:15:41.638" v="3339" actId="26606"/>
          <ac:grpSpMkLst>
            <pc:docMk/>
            <pc:sldMk cId="81796339" sldId="424"/>
            <ac:grpSpMk id="51" creationId="{3BDBC526-6DCD-4FF6-8395-D8C22E46E527}"/>
          </ac:grpSpMkLst>
        </pc:grpChg>
      </pc:sldChg>
      <pc:sldChg chg="addSp delSp modSp add mod">
        <pc:chgData name="Adam Twitty" userId="788cba63-79c5-40a0-b674-b0a07fc5a025" providerId="ADAL" clId="{A23C1E0A-E8D3-48CC-ACC0-BE0DDC4BEFFC}" dt="2023-04-13T17:44:36.904" v="4365" actId="313"/>
        <pc:sldMkLst>
          <pc:docMk/>
          <pc:sldMk cId="2123926384" sldId="424"/>
        </pc:sldMkLst>
        <pc:spChg chg="mod">
          <ac:chgData name="Adam Twitty" userId="788cba63-79c5-40a0-b674-b0a07fc5a025" providerId="ADAL" clId="{A23C1E0A-E8D3-48CC-ACC0-BE0DDC4BEFFC}" dt="2023-04-13T17:44:36.904" v="4365" actId="313"/>
          <ac:spMkLst>
            <pc:docMk/>
            <pc:sldMk cId="2123926384" sldId="424"/>
            <ac:spMk id="2" creationId="{A206D436-7137-F126-742F-F79EFE8E1B7C}"/>
          </ac:spMkLst>
        </pc:spChg>
        <pc:spChg chg="mod">
          <ac:chgData name="Adam Twitty" userId="788cba63-79c5-40a0-b674-b0a07fc5a025" providerId="ADAL" clId="{A23C1E0A-E8D3-48CC-ACC0-BE0DDC4BEFFC}" dt="2023-04-13T17:41:46.054" v="4183" actId="20577"/>
          <ac:spMkLst>
            <pc:docMk/>
            <pc:sldMk cId="2123926384" sldId="424"/>
            <ac:spMk id="3" creationId="{1314AAA8-D620-E0EB-B68B-9704D3CAEE6C}"/>
          </ac:spMkLst>
        </pc:spChg>
        <pc:spChg chg="mod">
          <ac:chgData name="Adam Twitty" userId="788cba63-79c5-40a0-b674-b0a07fc5a025" providerId="ADAL" clId="{A23C1E0A-E8D3-48CC-ACC0-BE0DDC4BEFFC}" dt="2023-04-13T17:42:03.015" v="4188" actId="20577"/>
          <ac:spMkLst>
            <pc:docMk/>
            <pc:sldMk cId="2123926384" sldId="424"/>
            <ac:spMk id="4" creationId="{6F11C7F9-4C9F-90FC-7EC4-152D4FA1EF04}"/>
          </ac:spMkLst>
        </pc:spChg>
        <pc:spChg chg="mod">
          <ac:chgData name="Adam Twitty" userId="788cba63-79c5-40a0-b674-b0a07fc5a025" providerId="ADAL" clId="{A23C1E0A-E8D3-48CC-ACC0-BE0DDC4BEFFC}" dt="2023-04-13T17:44:10.064" v="4364" actId="20577"/>
          <ac:spMkLst>
            <pc:docMk/>
            <pc:sldMk cId="2123926384" sldId="424"/>
            <ac:spMk id="8" creationId="{CF7D5273-0B08-67AD-1C7A-2DBD51930201}"/>
          </ac:spMkLst>
        </pc:spChg>
        <pc:spChg chg="mod">
          <ac:chgData name="Adam Twitty" userId="788cba63-79c5-40a0-b674-b0a07fc5a025" providerId="ADAL" clId="{A23C1E0A-E8D3-48CC-ACC0-BE0DDC4BEFFC}" dt="2023-04-13T17:36:40.253" v="3844" actId="20577"/>
          <ac:spMkLst>
            <pc:docMk/>
            <pc:sldMk cId="2123926384" sldId="424"/>
            <ac:spMk id="10" creationId="{4FA96276-9AEA-9B9E-1CBE-B98A8AFD820B}"/>
          </ac:spMkLst>
        </pc:spChg>
        <pc:spChg chg="add mod">
          <ac:chgData name="Adam Twitty" userId="788cba63-79c5-40a0-b674-b0a07fc5a025" providerId="ADAL" clId="{A23C1E0A-E8D3-48CC-ACC0-BE0DDC4BEFFC}" dt="2023-04-13T17:42:55.562" v="4308" actId="20577"/>
          <ac:spMkLst>
            <pc:docMk/>
            <pc:sldMk cId="2123926384" sldId="424"/>
            <ac:spMk id="11" creationId="{46D9A3CC-96EB-6E24-4210-8F023EAC20E9}"/>
          </ac:spMkLst>
        </pc:spChg>
        <pc:spChg chg="mod">
          <ac:chgData name="Adam Twitty" userId="788cba63-79c5-40a0-b674-b0a07fc5a025" providerId="ADAL" clId="{A23C1E0A-E8D3-48CC-ACC0-BE0DDC4BEFFC}" dt="2023-04-13T17:41:40.044" v="4170"/>
          <ac:spMkLst>
            <pc:docMk/>
            <pc:sldMk cId="2123926384" sldId="424"/>
            <ac:spMk id="14" creationId="{8502C250-8E4C-5166-9D88-E0F331861E6E}"/>
          </ac:spMkLst>
        </pc:spChg>
        <pc:spChg chg="mod">
          <ac:chgData name="Adam Twitty" userId="788cba63-79c5-40a0-b674-b0a07fc5a025" providerId="ADAL" clId="{A23C1E0A-E8D3-48CC-ACC0-BE0DDC4BEFFC}" dt="2023-04-13T17:43:32.621" v="4314"/>
          <ac:spMkLst>
            <pc:docMk/>
            <pc:sldMk cId="2123926384" sldId="424"/>
            <ac:spMk id="20" creationId="{CEC46E09-6B32-60B4-D418-BDF4FA60BDEE}"/>
          </ac:spMkLst>
        </pc:spChg>
        <pc:picChg chg="del">
          <ac:chgData name="Adam Twitty" userId="788cba63-79c5-40a0-b674-b0a07fc5a025" providerId="ADAL" clId="{A23C1E0A-E8D3-48CC-ACC0-BE0DDC4BEFFC}" dt="2023-04-13T17:36:43.204" v="3845" actId="478"/>
          <ac:picMkLst>
            <pc:docMk/>
            <pc:sldMk cId="2123926384" sldId="424"/>
            <ac:picMk id="5" creationId="{F964CDE8-7080-7054-CD61-1ED4F125288B}"/>
          </ac:picMkLst>
        </pc:picChg>
        <pc:picChg chg="del">
          <ac:chgData name="Adam Twitty" userId="788cba63-79c5-40a0-b674-b0a07fc5a025" providerId="ADAL" clId="{A23C1E0A-E8D3-48CC-ACC0-BE0DDC4BEFFC}" dt="2023-04-13T17:36:45.894" v="3846" actId="478"/>
          <ac:picMkLst>
            <pc:docMk/>
            <pc:sldMk cId="2123926384" sldId="424"/>
            <ac:picMk id="16" creationId="{D2028D6B-9EF1-4133-CD99-5BEFEF97BD14}"/>
          </ac:picMkLst>
        </pc:picChg>
      </pc:sldChg>
      <pc:sldChg chg="addSp delSp modSp new mod setBg modClrScheme delDesignElem chgLayout">
        <pc:chgData name="Adam Twitty" userId="788cba63-79c5-40a0-b674-b0a07fc5a025" providerId="ADAL" clId="{A23C1E0A-E8D3-48CC-ACC0-BE0DDC4BEFFC}" dt="2023-04-13T18:15:30.276" v="4856" actId="20577"/>
        <pc:sldMkLst>
          <pc:docMk/>
          <pc:sldMk cId="881916729" sldId="425"/>
        </pc:sldMkLst>
        <pc:spChg chg="mod ord">
          <ac:chgData name="Adam Twitty" userId="788cba63-79c5-40a0-b674-b0a07fc5a025" providerId="ADAL" clId="{A23C1E0A-E8D3-48CC-ACC0-BE0DDC4BEFFC}" dt="2023-04-13T18:14:04.763" v="4597" actId="14100"/>
          <ac:spMkLst>
            <pc:docMk/>
            <pc:sldMk cId="881916729" sldId="425"/>
            <ac:spMk id="2" creationId="{409A2115-A479-62BD-8EC8-07DCB6F236AC}"/>
          </ac:spMkLst>
        </pc:spChg>
        <pc:spChg chg="del mod ord">
          <ac:chgData name="Adam Twitty" userId="788cba63-79c5-40a0-b674-b0a07fc5a025" providerId="ADAL" clId="{A23C1E0A-E8D3-48CC-ACC0-BE0DDC4BEFFC}" dt="2023-04-13T18:13:09.973" v="4557" actId="931"/>
          <ac:spMkLst>
            <pc:docMk/>
            <pc:sldMk cId="881916729" sldId="425"/>
            <ac:spMk id="3" creationId="{CB85403D-3E7D-C36D-E1BD-9375B9BC45C2}"/>
          </ac:spMkLst>
        </pc:spChg>
        <pc:spChg chg="del mod ord">
          <ac:chgData name="Adam Twitty" userId="788cba63-79c5-40a0-b674-b0a07fc5a025" providerId="ADAL" clId="{A23C1E0A-E8D3-48CC-ACC0-BE0DDC4BEFFC}" dt="2023-04-13T18:11:44.427" v="4509" actId="700"/>
          <ac:spMkLst>
            <pc:docMk/>
            <pc:sldMk cId="881916729" sldId="425"/>
            <ac:spMk id="4" creationId="{E08FBD11-6A4D-16D7-431E-E183DF2A8FAB}"/>
          </ac:spMkLst>
        </pc:spChg>
        <pc:spChg chg="del">
          <ac:chgData name="Adam Twitty" userId="788cba63-79c5-40a0-b674-b0a07fc5a025" providerId="ADAL" clId="{A23C1E0A-E8D3-48CC-ACC0-BE0DDC4BEFFC}" dt="2023-04-13T18:09:49.417" v="4503" actId="478"/>
          <ac:spMkLst>
            <pc:docMk/>
            <pc:sldMk cId="881916729" sldId="425"/>
            <ac:spMk id="5" creationId="{2F51C2A9-4C0C-09F9-05B9-BF9678785A21}"/>
          </ac:spMkLst>
        </pc:spChg>
        <pc:spChg chg="del">
          <ac:chgData name="Adam Twitty" userId="788cba63-79c5-40a0-b674-b0a07fc5a025" providerId="ADAL" clId="{A23C1E0A-E8D3-48CC-ACC0-BE0DDC4BEFFC}" dt="2023-04-13T18:11:19.953" v="4507" actId="478"/>
          <ac:spMkLst>
            <pc:docMk/>
            <pc:sldMk cId="881916729" sldId="425"/>
            <ac:spMk id="6" creationId="{A7AF0AB4-CEBD-098B-6096-013E07E9D87A}"/>
          </ac:spMkLst>
        </pc:spChg>
        <pc:spChg chg="del">
          <ac:chgData name="Adam Twitty" userId="788cba63-79c5-40a0-b674-b0a07fc5a025" providerId="ADAL" clId="{A23C1E0A-E8D3-48CC-ACC0-BE0DDC4BEFFC}" dt="2023-04-13T18:11:19.953" v="4507" actId="478"/>
          <ac:spMkLst>
            <pc:docMk/>
            <pc:sldMk cId="881916729" sldId="425"/>
            <ac:spMk id="7" creationId="{37683E21-BF2F-7B5F-4A97-8A69857A5EC5}"/>
          </ac:spMkLst>
        </pc:spChg>
        <pc:spChg chg="del">
          <ac:chgData name="Adam Twitty" userId="788cba63-79c5-40a0-b674-b0a07fc5a025" providerId="ADAL" clId="{A23C1E0A-E8D3-48CC-ACC0-BE0DDC4BEFFC}" dt="2023-04-13T18:09:11.859" v="4465" actId="931"/>
          <ac:spMkLst>
            <pc:docMk/>
            <pc:sldMk cId="881916729" sldId="425"/>
            <ac:spMk id="8" creationId="{7FFEFB1B-964A-2C58-93FD-35AE16C3D0F3}"/>
          </ac:spMkLst>
        </pc:spChg>
        <pc:spChg chg="mod ord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9" creationId="{384E0FF7-F8A3-15BD-4E1C-46236B43329D}"/>
          </ac:spMkLst>
        </pc:spChg>
        <pc:spChg chg="mod ord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10" creationId="{C4CCD5FA-8F69-C7DF-97A7-5792F81AB433}"/>
          </ac:spMkLst>
        </pc:spChg>
        <pc:spChg chg="mod ord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11" creationId="{AE82F923-95D2-627E-B4FD-23E395BE7F87}"/>
          </ac:spMkLst>
        </pc:spChg>
        <pc:spChg chg="add mod ord">
          <ac:chgData name="Adam Twitty" userId="788cba63-79c5-40a0-b674-b0a07fc5a025" providerId="ADAL" clId="{A23C1E0A-E8D3-48CC-ACC0-BE0DDC4BEFFC}" dt="2023-04-13T18:15:30.276" v="4856" actId="20577"/>
          <ac:spMkLst>
            <pc:docMk/>
            <pc:sldMk cId="881916729" sldId="425"/>
            <ac:spMk id="14" creationId="{2604D18E-3669-AED4-8BBD-3E862A279B9B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18" creationId="{82184FF4-7029-4ED7-813A-192E60608764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20" creationId="{AAA7AB09-557C-41AD-9113-FF9F68FA1035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22" creationId="{EF99ECAA-1F11-4937-BBA6-51935AB44C9D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30" creationId="{1DB043B4-68C6-45B9-82AC-A5800EADB8DB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36" creationId="{41AC6C06-99FE-4BA1-BC82-8406A424CD67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38" creationId="{7AEC842D-C905-4DEA-B1C3-CA51995C572A}"/>
          </ac:spMkLst>
        </pc:spChg>
        <pc:grpChg chg="add del">
          <ac:chgData name="Adam Twitty" userId="788cba63-79c5-40a0-b674-b0a07fc5a025" providerId="ADAL" clId="{A23C1E0A-E8D3-48CC-ACC0-BE0DDC4BEFFC}" dt="2023-04-13T18:12:18.443" v="4511" actId="700"/>
          <ac:grpSpMkLst>
            <pc:docMk/>
            <pc:sldMk cId="881916729" sldId="425"/>
            <ac:grpSpMk id="24" creationId="{79DE9FAB-6BBA-4CFE-B67D-77B47F01ECA4}"/>
          </ac:grpSpMkLst>
        </pc:grpChg>
        <pc:grpChg chg="add del">
          <ac:chgData name="Adam Twitty" userId="788cba63-79c5-40a0-b674-b0a07fc5a025" providerId="ADAL" clId="{A23C1E0A-E8D3-48CC-ACC0-BE0DDC4BEFFC}" dt="2023-04-13T18:12:18.443" v="4511" actId="700"/>
          <ac:grpSpMkLst>
            <pc:docMk/>
            <pc:sldMk cId="881916729" sldId="425"/>
            <ac:grpSpMk id="32" creationId="{4592A8CB-0B0A-43A5-86F4-712B0C469671}"/>
          </ac:grpSpMkLst>
        </pc:grpChg>
        <pc:picChg chg="add del mod ord">
          <ac:chgData name="Adam Twitty" userId="788cba63-79c5-40a0-b674-b0a07fc5a025" providerId="ADAL" clId="{A23C1E0A-E8D3-48CC-ACC0-BE0DDC4BEFFC}" dt="2023-04-13T18:12:49.137" v="4555" actId="478"/>
          <ac:picMkLst>
            <pc:docMk/>
            <pc:sldMk cId="881916729" sldId="425"/>
            <ac:picMk id="13" creationId="{354EE537-EA62-049D-2C41-4DE0F756EAB3}"/>
          </ac:picMkLst>
        </pc:picChg>
        <pc:picChg chg="add mod">
          <ac:chgData name="Adam Twitty" userId="788cba63-79c5-40a0-b674-b0a07fc5a025" providerId="ADAL" clId="{A23C1E0A-E8D3-48CC-ACC0-BE0DDC4BEFFC}" dt="2023-04-13T18:14:07.947" v="4598" actId="14100"/>
          <ac:picMkLst>
            <pc:docMk/>
            <pc:sldMk cId="881916729" sldId="425"/>
            <ac:picMk id="16" creationId="{ED05B930-BC0B-8DF0-8A0C-DE0681B53C5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1427" y="1051551"/>
            <a:ext cx="4160939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Start Threat Modeling II:</a:t>
            </a:r>
            <a:br>
              <a:rPr lang="en-US" dirty="0"/>
            </a:br>
            <a:r>
              <a:rPr lang="en-US" sz="3100" dirty="0"/>
              <a:t>28 Weeks Later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Adam Twitty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14ED-4E68-7B27-3F95-62F1D606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44B15-84A4-3C16-580C-A83F892CC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threat model?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C72C-D72F-2672-D53F-169DF899EC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Identify:</a:t>
            </a:r>
          </a:p>
          <a:p>
            <a:pPr lvl="1"/>
            <a:r>
              <a:rPr lang="en-US" dirty="0"/>
              <a:t>assets to be protected</a:t>
            </a:r>
          </a:p>
          <a:p>
            <a:pPr lvl="1"/>
            <a:r>
              <a:rPr lang="en-US" dirty="0"/>
              <a:t>potential threats</a:t>
            </a:r>
          </a:p>
          <a:p>
            <a:pPr lvl="1"/>
            <a:r>
              <a:rPr lang="en-US" dirty="0"/>
              <a:t>vulnerable configurations &amp; processes</a:t>
            </a:r>
          </a:p>
          <a:p>
            <a:r>
              <a:rPr lang="en-US" dirty="0"/>
              <a:t>Analyze impacts &amp; risks of identified threats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61D4F3-C08B-3236-8C93-B666F1FD3E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Develop mitigation strategies</a:t>
            </a:r>
          </a:p>
          <a:p>
            <a:r>
              <a:rPr lang="en-US" dirty="0"/>
              <a:t>Inform testing</a:t>
            </a:r>
          </a:p>
          <a:p>
            <a:r>
              <a:rPr lang="en-US" dirty="0"/>
              <a:t>Document accepted risks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8342E7-2B6D-31CF-7044-E688F7BA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B629E-1204-00E1-AF19-42C011C9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What I meant to say was…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1ED077-7056-1AE4-692E-D7264CCE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Advanced oil processing (research) - Factorio Wiki">
            <a:extLst>
              <a:ext uri="{FF2B5EF4-FFF2-40B4-BE49-F238E27FC236}">
                <a16:creationId xmlns:a16="http://schemas.microsoft.com/office/drawing/2014/main" id="{345D0874-963E-0D9E-3FAB-F824525B1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288" y="1236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xas Unschoolers - Remember kids, the only difference between screwing  around and science, is writing it down. - Adam Savage, MythBusters |  Facebook">
            <a:extLst>
              <a:ext uri="{FF2B5EF4-FFF2-40B4-BE49-F238E27FC236}">
                <a16:creationId xmlns:a16="http://schemas.microsoft.com/office/drawing/2014/main" id="{52C39995-FCCA-B006-133C-0D4D7E64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51" y="4239402"/>
            <a:ext cx="2259661" cy="224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96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0696-B271-4C58-5747-DF8043A8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CACFC-BA59-C21B-D083-04334BD31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A87BA-D57B-3647-E240-7450E3B870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White Board</a:t>
            </a:r>
          </a:p>
          <a:p>
            <a:r>
              <a:rPr lang="en-US" dirty="0"/>
              <a:t>Visio</a:t>
            </a:r>
          </a:p>
          <a:p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Draw.IO</a:t>
            </a:r>
          </a:p>
          <a:p>
            <a:r>
              <a:rPr lang="en-US" dirty="0"/>
              <a:t>OWASP Threat Dragon</a:t>
            </a:r>
          </a:p>
          <a:p>
            <a:r>
              <a:rPr lang="en-US" dirty="0"/>
              <a:t>Microsoft Threat Modeling Tool</a:t>
            </a:r>
          </a:p>
          <a:p>
            <a:r>
              <a:rPr lang="en-US" dirty="0"/>
              <a:t>Something to track bugs with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55F69-ABDB-4DC6-5E1B-D23066CA2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I’m using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1E93C-B2CB-F29F-FBB4-721F247E7F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Draw.io</a:t>
            </a:r>
          </a:p>
          <a:p>
            <a:pPr lvl="1"/>
            <a:r>
              <a:rPr lang="en-US" dirty="0"/>
              <a:t>Dataflow Diagrams</a:t>
            </a:r>
          </a:p>
          <a:p>
            <a:pPr lvl="1"/>
            <a:r>
              <a:rPr lang="en-US" dirty="0"/>
              <a:t>Attack Trees</a:t>
            </a:r>
          </a:p>
          <a:p>
            <a:r>
              <a:rPr lang="en-US" dirty="0"/>
              <a:t>Confluence</a:t>
            </a:r>
          </a:p>
          <a:p>
            <a:pPr lvl="1"/>
            <a:r>
              <a:rPr lang="en-US" dirty="0"/>
              <a:t>Narrative components</a:t>
            </a:r>
          </a:p>
          <a:p>
            <a:r>
              <a:rPr lang="en-US" dirty="0"/>
              <a:t>Excel</a:t>
            </a:r>
          </a:p>
          <a:p>
            <a:pPr lvl="1"/>
            <a:r>
              <a:rPr lang="en-US" dirty="0"/>
              <a:t>Issue tracking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F114B-26C3-701A-D46E-A265F7D7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331B00-E627-4003-9DFD-26E8909C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What I meant to say was…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2F778-A601-0B08-2C3F-A7853618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4100" name="Picture 4" descr="Draw.io Reviews: 380+ User Reviews and Ratings in 2023 | G2">
            <a:extLst>
              <a:ext uri="{FF2B5EF4-FFF2-40B4-BE49-F238E27FC236}">
                <a16:creationId xmlns:a16="http://schemas.microsoft.com/office/drawing/2014/main" id="{A1992E92-0A8A-2E9C-46E3-BF2211D3C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14" y="10736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1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0E597D-0349-59E1-6CBA-0AD1D4BCD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3412" y="1051551"/>
            <a:ext cx="2691526" cy="2384898"/>
          </a:xfrm>
        </p:spPr>
        <p:txBody>
          <a:bodyPr/>
          <a:lstStyle/>
          <a:p>
            <a:r>
              <a:rPr lang="en-US" dirty="0"/>
              <a:t>Playing with models</a:t>
            </a:r>
          </a:p>
        </p:txBody>
      </p:sp>
      <p:pic>
        <p:nvPicPr>
          <p:cNvPr id="14" name="Picture Placeholder 13" descr="A model of a space ship&#10;&#10;Description automatically generated with low confidence">
            <a:extLst>
              <a:ext uri="{FF2B5EF4-FFF2-40B4-BE49-F238E27FC236}">
                <a16:creationId xmlns:a16="http://schemas.microsoft.com/office/drawing/2014/main" id="{49FEABC2-1B54-1228-0DC4-DF173077F1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948" r="8948"/>
          <a:stretch>
            <a:fillRect/>
          </a:stretch>
        </p:blipFill>
        <p:spPr>
          <a:xfrm>
            <a:off x="0" y="0"/>
            <a:ext cx="8686800" cy="68580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0E901-01F7-313A-A572-2953B416959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90F1B-E0E5-B3C5-DEA0-B09095A0BB6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 dirty="0"/>
              <a:t>Boldly go!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4CF49-E02C-D253-E1DB-76EB5C12AB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F8F943B-0F64-FD07-641D-96F6A429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Complete-</a:t>
            </a:r>
            <a:r>
              <a:rPr lang="en-US" dirty="0" err="1"/>
              <a:t>ish</a:t>
            </a:r>
            <a:r>
              <a:rPr lang="en-US" dirty="0"/>
              <a:t> Threat Modeling Overview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13F615-BDA7-900C-22D7-0CE4C1706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6808B-3116-16F4-46F6-F3C2C92398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  <a:p>
            <a:pPr lvl="1"/>
            <a:r>
              <a:rPr lang="en-US" dirty="0"/>
              <a:t>URLs, repos</a:t>
            </a:r>
          </a:p>
          <a:p>
            <a:pPr lvl="1"/>
            <a:r>
              <a:rPr lang="en-US" dirty="0"/>
              <a:t>Component list (include 3</a:t>
            </a:r>
            <a:r>
              <a:rPr lang="en-US" baseline="30000" dirty="0"/>
              <a:t>rd</a:t>
            </a:r>
            <a:r>
              <a:rPr lang="en-US" dirty="0"/>
              <a:t> party services)</a:t>
            </a:r>
          </a:p>
          <a:p>
            <a:r>
              <a:rPr lang="en-US" dirty="0"/>
              <a:t>Details on the system &amp; how it’s built.</a:t>
            </a:r>
          </a:p>
          <a:p>
            <a:r>
              <a:rPr lang="en-US" dirty="0"/>
              <a:t>Who’s contributed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EBFFF-376A-D84E-FC9E-5B037B6F5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 Models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C39AAA7-E876-3D5C-2F70-4F029E06E1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</a:p>
          <a:p>
            <a:pPr lvl="1"/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Process flow, but only as needed</a:t>
            </a:r>
          </a:p>
          <a:p>
            <a:r>
              <a:rPr lang="en-US" dirty="0"/>
              <a:t>Attack Trees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BC8BB2-66DC-C448-A91B-141B2A9EE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Work lists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4EE4D9-6850-85C4-D9EB-E6EE8A2826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Spreadsheets or work tickets to enumerate all risks &amp; threats, tracked to resolution.</a:t>
            </a:r>
          </a:p>
          <a:p>
            <a:r>
              <a:rPr lang="en-US" dirty="0"/>
              <a:t>A year from now you won’t remember what threats &amp; mitigations you considered.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E74793-8663-222F-87CC-5DEDE04A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1F6E7-50D5-A35E-CC1D-0AAE3C3F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single vision.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FC2C2-69C8-F0B8-76CA-3E2D9410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1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7AC7-6EEF-7BE9-CB60-8F0AA45E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45E10-F1D3-EEF6-0ABF-29EF0A9CB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0DC38-501C-4958-EA1A-7565D05ADA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Enumerate components</a:t>
            </a:r>
          </a:p>
          <a:p>
            <a:pPr lvl="1"/>
            <a:r>
              <a:rPr lang="en-US" dirty="0"/>
              <a:t>Include 3</a:t>
            </a:r>
            <a:r>
              <a:rPr lang="en-US" baseline="30000" dirty="0"/>
              <a:t>rd</a:t>
            </a:r>
            <a:r>
              <a:rPr lang="en-US" dirty="0"/>
              <a:t> parties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Alerting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713E1-5A42-5ABA-E78B-147F3158FA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  <a:p>
            <a:pPr lvl="1"/>
            <a:r>
              <a:rPr lang="en-US" dirty="0"/>
              <a:t>How are permissions structured</a:t>
            </a:r>
          </a:p>
          <a:p>
            <a:pPr lvl="1"/>
            <a:r>
              <a:rPr lang="en-US" dirty="0"/>
              <a:t>How many types of users are there?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C92B17-377C-CD76-E4EF-371754BC2B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Features – enumerate each</a:t>
            </a:r>
          </a:p>
          <a:p>
            <a:pPr lvl="1"/>
            <a:r>
              <a:rPr lang="en-US" dirty="0"/>
              <a:t>Describe what it does</a:t>
            </a:r>
          </a:p>
          <a:p>
            <a:pPr lvl="1"/>
            <a:r>
              <a:rPr lang="en-US" dirty="0"/>
              <a:t>What data is consumed</a:t>
            </a:r>
          </a:p>
          <a:p>
            <a:pPr lvl="1"/>
            <a:r>
              <a:rPr lang="en-US" dirty="0"/>
              <a:t>What data is produced</a:t>
            </a:r>
          </a:p>
          <a:p>
            <a:pPr lvl="1"/>
            <a:r>
              <a:rPr lang="en-US" dirty="0"/>
              <a:t>Which components does the data flow through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DB31036-26E5-7277-15BC-1D20A131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ABF32F-B9AA-E2D2-C06A-B923345F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D1F5082-0536-15AA-CFF1-B58BA1DB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6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54FC7C-E7ED-204D-4C27-474A7BF1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Henricksen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EF45FA5-6388-1B12-7450-F7166A1A5E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4085440"/>
            <a:ext cx="7116676" cy="236298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https://github.com/michenriksen/drawio-threatmodeling</a:t>
            </a:r>
          </a:p>
        </p:txBody>
      </p:sp>
      <p:pic>
        <p:nvPicPr>
          <p:cNvPr id="14" name="Picture Placeholder 13" descr="A person in a black shirt&#10;&#10;Description automatically generated with medium confidence">
            <a:extLst>
              <a:ext uri="{FF2B5EF4-FFF2-40B4-BE49-F238E27FC236}">
                <a16:creationId xmlns:a16="http://schemas.microsoft.com/office/drawing/2014/main" id="{52BC9729-93FA-3A73-9277-3C30DD0700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0391DB-C6FD-01DA-3215-A714D815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E7E3A-73F8-1F83-4E22-6B88717D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Thanks </a:t>
            </a:r>
            <a:r>
              <a:rPr lang="en-US" dirty="0" err="1"/>
              <a:t>dood</a:t>
            </a:r>
            <a:r>
              <a:rPr lang="en-US" dirty="0"/>
              <a:t>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0D601-EF35-82ED-C00A-65EDFA0E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473CF-6527-9094-42E2-F1279B38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81087-DDE0-2357-50FD-4AD18DC7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7A25B42-0BB3-3CA6-1C03-23E37E8C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61925"/>
            <a:ext cx="106108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B00BEE4-CE03-A99F-C3F7-A3739EB6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Trees</a:t>
            </a:r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8C420BB6-8ACA-F41D-01B4-F356187EF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164" y="265726"/>
            <a:ext cx="5257282" cy="624148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EF379C-D8BF-CFE7-816F-65014F23B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4198419" cy="4342765"/>
          </a:xfrm>
        </p:spPr>
        <p:txBody>
          <a:bodyPr/>
          <a:lstStyle/>
          <a:p>
            <a:r>
              <a:rPr lang="en-US" dirty="0"/>
              <a:t>Identify: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Existing mitigations &amp;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Gaps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CB4F4-CCA8-D7EF-D2EE-059CFF70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C3872-F629-3F20-2017-5D59DDB6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 it has come to this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63D35-2F89-1B55-8221-0616BC7F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56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a Threat Model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 we ever </a:t>
            </a:r>
            <a:r>
              <a:rPr lang="en-US" dirty="0" err="1"/>
              <a:t>gonna</a:t>
            </a:r>
            <a:r>
              <a:rPr lang="en-US" dirty="0"/>
              <a:t> talk about attack trees?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D2028D6B-9EF1-4133-CD99-5BEFEF97BD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800" y="1526797"/>
            <a:ext cx="5649053" cy="356296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FA96276-9AEA-9B9E-1CBE-B98A8AFD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good Model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EC46E09-6B32-60B4-D418-BDF4FA60BD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3429000"/>
            <a:ext cx="3508755" cy="25139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Hypothetical company/app</a:t>
            </a:r>
          </a:p>
          <a:p>
            <a:r>
              <a:rPr lang="en-US" dirty="0"/>
              <a:t>Sales employees</a:t>
            </a:r>
          </a:p>
          <a:p>
            <a:r>
              <a:rPr lang="en-US" dirty="0"/>
              <a:t>Customers</a:t>
            </a:r>
          </a:p>
          <a:p>
            <a:r>
              <a:rPr lang="en-US" dirty="0"/>
              <a:t>Interacts with inventory app, out of scope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02C250-8E4C-5166-9D88-E0F331861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1593908"/>
            <a:ext cx="3508755" cy="4349017"/>
          </a:xfrm>
        </p:spPr>
        <p:txBody>
          <a:bodyPr/>
          <a:lstStyle/>
          <a:p>
            <a:r>
              <a:rPr lang="en-US" dirty="0"/>
              <a:t>App contains:</a:t>
            </a:r>
          </a:p>
          <a:p>
            <a:pPr lvl="1"/>
            <a:r>
              <a:rPr lang="en-US" dirty="0"/>
              <a:t>2 front ends</a:t>
            </a:r>
          </a:p>
          <a:p>
            <a:pPr lvl="1"/>
            <a:r>
              <a:rPr lang="en-US" dirty="0"/>
              <a:t>2 APIs</a:t>
            </a:r>
          </a:p>
          <a:p>
            <a:pPr lvl="1"/>
            <a:r>
              <a:rPr lang="en-US" dirty="0"/>
              <a:t>a messaging queue</a:t>
            </a:r>
          </a:p>
          <a:p>
            <a:pPr lvl="1"/>
            <a:r>
              <a:rPr lang="en-US" dirty="0"/>
              <a:t>3 worker jobs/programs</a:t>
            </a:r>
          </a:p>
          <a:p>
            <a:pPr lvl="1"/>
            <a:r>
              <a:rPr lang="en-US" dirty="0"/>
              <a:t>2 databases</a:t>
            </a:r>
          </a:p>
          <a:p>
            <a:r>
              <a:rPr lang="en-US" dirty="0"/>
              <a:t>Interacts with</a:t>
            </a:r>
          </a:p>
          <a:p>
            <a:pPr lvl="1"/>
            <a:r>
              <a:rPr lang="en-US" dirty="0"/>
              <a:t>Payment API</a:t>
            </a:r>
          </a:p>
          <a:p>
            <a:pPr lvl="1"/>
            <a:r>
              <a:rPr lang="en-US" dirty="0"/>
              <a:t>Mail Provider API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0F269-8D2B-2D2E-4969-DAE495CF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D5273-0B08-67AD-1C7A-2DBD5193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 need to talk about that data flow 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BE4D-986B-A983-12F7-EC56F71C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3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AFCF67C-21D0-E61E-7192-10BD69B4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Twitty</a:t>
            </a:r>
          </a:p>
        </p:txBody>
      </p:sp>
      <p:pic>
        <p:nvPicPr>
          <p:cNvPr id="25" name="Picture Placeholder 24" descr="A hand made chess board on a tablesaw">
            <a:extLst>
              <a:ext uri="{FF2B5EF4-FFF2-40B4-BE49-F238E27FC236}">
                <a16:creationId xmlns:a16="http://schemas.microsoft.com/office/drawing/2014/main" id="{0E2432C5-0F09-2687-19DD-EC8E112D77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657" r="19657"/>
          <a:stretch/>
        </p:blipFill>
        <p:spPr>
          <a:xfrm>
            <a:off x="0" y="0"/>
            <a:ext cx="3054096" cy="3776472"/>
          </a:xfrm>
        </p:spPr>
      </p:pic>
      <p:pic>
        <p:nvPicPr>
          <p:cNvPr id="19" name="Picture Placeholder 18" descr="A pair of tired parents, and a future starfleet captain pose for a family photo">
            <a:extLst>
              <a:ext uri="{FF2B5EF4-FFF2-40B4-BE49-F238E27FC236}">
                <a16:creationId xmlns:a16="http://schemas.microsoft.com/office/drawing/2014/main" id="{82CBED50-4C1C-C5F1-004E-0700DA7A85C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22257" r="1545"/>
          <a:stretch/>
        </p:blipFill>
        <p:spPr>
          <a:xfrm rot="10800000">
            <a:off x="8355013" y="0"/>
            <a:ext cx="3836987" cy="377666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2936C-96AD-ED59-6A3B-9AB5D787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25DF73-B26F-8490-946B-A90216E3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Live long and prosper!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31768-3FC6-4565-9B96-D057A49B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21" name="Picture Placeholder 20" descr="A bike front tire, with the quick release axel half removed and the retaining nut missing.">
            <a:extLst>
              <a:ext uri="{FF2B5EF4-FFF2-40B4-BE49-F238E27FC236}">
                <a16:creationId xmlns:a16="http://schemas.microsoft.com/office/drawing/2014/main" id="{06B39ABA-12C5-3412-5881-F92960A55A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9899" b="9899"/>
          <a:stretch>
            <a:fillRect/>
          </a:stretch>
        </p:blipFill>
        <p:spPr>
          <a:xfrm rot="5400000">
            <a:off x="5330825" y="752475"/>
            <a:ext cx="3776663" cy="2271713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20E840-865F-E31F-95F2-1EAA664241F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Senior Application Security Engineer – Premise Health</a:t>
            </a:r>
          </a:p>
          <a:p>
            <a:pPr marL="0" indent="0">
              <a:buNone/>
            </a:pPr>
            <a:r>
              <a:rPr lang="en-US" dirty="0"/>
              <a:t>Dada, Runner???, Sick on Lug Nut Day at Tire College</a:t>
            </a:r>
          </a:p>
          <a:p>
            <a:pPr marL="0" indent="0">
              <a:buNone/>
            </a:pPr>
            <a:r>
              <a:rPr lang="en-US" dirty="0"/>
              <a:t>Amateur sawdust maker, Tabletop games, Stellaris, </a:t>
            </a:r>
            <a:r>
              <a:rPr lang="en-US" dirty="0" err="1"/>
              <a:t>Factorio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15 years working in and around IT &amp; Security</a:t>
            </a:r>
          </a:p>
        </p:txBody>
      </p:sp>
      <p:pic>
        <p:nvPicPr>
          <p:cNvPr id="29" name="Picture Placeholder 28" descr="A standing desk bookshelf, filled with board games.">
            <a:extLst>
              <a:ext uri="{FF2B5EF4-FFF2-40B4-BE49-F238E27FC236}">
                <a16:creationId xmlns:a16="http://schemas.microsoft.com/office/drawing/2014/main" id="{43EF6CD0-3730-686D-EDB2-FB5AE684B7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3624" b="36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412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CF5149-28B3-D0AE-1C5B-3880FCDFE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67" y="0"/>
            <a:ext cx="12192000" cy="6858000"/>
          </a:xfrm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18536D-07EC-D047-6C88-6762E23D3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7931021" cy="3535509"/>
          </a:xfrm>
        </p:spPr>
        <p:txBody>
          <a:bodyPr/>
          <a:lstStyle/>
          <a:p>
            <a:r>
              <a:rPr lang="en-US" dirty="0"/>
              <a:t>Data flow in </a:t>
            </a:r>
            <a:r>
              <a:rPr lang="en-US" dirty="0" err="1"/>
              <a:t>DrawIO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9592-D9C2-B303-1D22-A827705B06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99188-3EE5-1F5D-5D61-06E9447C00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 dirty="0"/>
              <a:t>Hell, it’s about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374E4-F6FB-F500-C739-8818D3172F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1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3EAA4-45F2-85CE-0B62-884BB78F736A}"/>
              </a:ext>
            </a:extLst>
          </p:cNvPr>
          <p:cNvSpPr txBox="1"/>
          <p:nvPr/>
        </p:nvSpPr>
        <p:spPr>
          <a:xfrm>
            <a:off x="3464653" y="235213"/>
            <a:ext cx="28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Identity &amp; Password resets</a:t>
            </a:r>
          </a:p>
        </p:txBody>
      </p:sp>
    </p:spTree>
    <p:extLst>
      <p:ext uri="{BB962C8B-B14F-4D97-AF65-F5344CB8AC3E}">
        <p14:creationId xmlns:p14="http://schemas.microsoft.com/office/powerpoint/2010/main" val="422460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998B5-384F-D1E2-D3BB-DDF8A3588EAA}"/>
              </a:ext>
            </a:extLst>
          </p:cNvPr>
          <p:cNvSpPr txBox="1"/>
          <p:nvPr/>
        </p:nvSpPr>
        <p:spPr>
          <a:xfrm>
            <a:off x="3464653" y="235213"/>
            <a:ext cx="28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Sales, Payment, and Refunds</a:t>
            </a:r>
          </a:p>
        </p:txBody>
      </p:sp>
    </p:spTree>
    <p:extLst>
      <p:ext uri="{BB962C8B-B14F-4D97-AF65-F5344CB8AC3E}">
        <p14:creationId xmlns:p14="http://schemas.microsoft.com/office/powerpoint/2010/main" val="1962581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187B20-1D3B-D158-BF7B-21C6696D48EB}"/>
              </a:ext>
            </a:extLst>
          </p:cNvPr>
          <p:cNvSpPr txBox="1"/>
          <p:nvPr/>
        </p:nvSpPr>
        <p:spPr>
          <a:xfrm>
            <a:off x="3464653" y="235213"/>
            <a:ext cx="28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Marketing Data</a:t>
            </a:r>
          </a:p>
        </p:txBody>
      </p:sp>
    </p:spTree>
    <p:extLst>
      <p:ext uri="{BB962C8B-B14F-4D97-AF65-F5344CB8AC3E}">
        <p14:creationId xmlns:p14="http://schemas.microsoft.com/office/powerpoint/2010/main" val="413630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CF5149-28B3-D0AE-1C5B-3880FCDFE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67" y="0"/>
            <a:ext cx="12192000" cy="6858000"/>
          </a:xfrm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18536D-07EC-D047-6C88-6762E23D3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7931021" cy="3535509"/>
          </a:xfrm>
        </p:spPr>
        <p:txBody>
          <a:bodyPr/>
          <a:lstStyle/>
          <a:p>
            <a:r>
              <a:rPr lang="en-US" dirty="0"/>
              <a:t>How do we build the attack tree?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9592-D9C2-B303-1D22-A827705B06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99188-3EE5-1F5D-5D61-06E9447C00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 dirty="0"/>
              <a:t>Hell, it’s about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374E4-F6FB-F500-C739-8818D3172F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92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Attacker -&gt; Objective -&gt; Method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4697" y="0"/>
            <a:ext cx="8682604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2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CF5149-28B3-D0AE-1C5B-3880FCDFE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67" y="0"/>
            <a:ext cx="12192000" cy="6858000"/>
          </a:xfrm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18536D-07EC-D047-6C88-6762E23D3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7931021" cy="3535509"/>
          </a:xfrm>
        </p:spPr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9592-D9C2-B303-1D22-A827705B06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99188-3EE5-1F5D-5D61-06E9447C00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 dirty="0"/>
              <a:t>Hell, it’s about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374E4-F6FB-F500-C739-8818D3172F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05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FA96276-9AEA-9B9E-1CBE-B98A8AFD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Grown Produce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6D436-7137-F126-742F-F79EFE8E1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now?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1C7F9-4C9F-90FC-7EC4-152D4FA1E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Capture Work Items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EC46E09-6B32-60B4-D418-BDF4FA60BD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Narrative &amp; Data Flow issues</a:t>
            </a:r>
          </a:p>
          <a:p>
            <a:r>
              <a:rPr lang="en-US" dirty="0"/>
              <a:t>Attack tree analysis</a:t>
            </a:r>
          </a:p>
          <a:p>
            <a:r>
              <a:rPr lang="en-US" dirty="0"/>
              <a:t>Review work items with development and support team</a:t>
            </a:r>
          </a:p>
          <a:p>
            <a:pPr lvl="1"/>
            <a:r>
              <a:rPr lang="en-US" dirty="0"/>
              <a:t>Don’t delete, mark as resolved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4AAA8-D620-E0EB-B68B-9704D3CAE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Iterate &amp; Maintain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02C250-8E4C-5166-9D88-E0F331861E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Socialize it, your objective is to farm ideas and “what </a:t>
            </a:r>
            <a:r>
              <a:rPr lang="en-US" dirty="0" err="1"/>
              <a:t>about”s</a:t>
            </a:r>
            <a:r>
              <a:rPr lang="en-US" dirty="0"/>
              <a:t> from your team </a:t>
            </a:r>
          </a:p>
          <a:p>
            <a:r>
              <a:rPr lang="en-US" dirty="0"/>
              <a:t>Iterate via periodic review</a:t>
            </a:r>
          </a:p>
          <a:p>
            <a:r>
              <a:rPr lang="en-US" dirty="0"/>
              <a:t>Periodically summarize issues identified &amp; resolved – Show value from the process!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0F269-8D2B-2D2E-4969-DAE495CF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D5273-0B08-67AD-1C7A-2DBD5193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was always going to end in a spreadsheet.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BE4D-986B-A983-12F7-EC56F71C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F964CDE8-7080-7054-CD61-1ED4F125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8304" y="2305078"/>
            <a:ext cx="3563938" cy="224784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2028D6B-9EF1-4133-CD99-5BEFEF97BD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632970" y="3666078"/>
            <a:ext cx="3563938" cy="2642647"/>
          </a:xfr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5C7D2A-A4CD-AFA8-1386-4B82903E5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1" t="86346" r="23593"/>
          <a:stretch/>
        </p:blipFill>
        <p:spPr>
          <a:xfrm>
            <a:off x="9353725" y="3112670"/>
            <a:ext cx="2046914" cy="3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79296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96772"/>
            <a:ext cx="3565525" cy="4496054"/>
          </a:xfrm>
        </p:spPr>
        <p:txBody>
          <a:bodyPr/>
          <a:lstStyle/>
          <a:p>
            <a:r>
              <a:rPr lang="en-US" dirty="0"/>
              <a:t>Last time on STM</a:t>
            </a:r>
          </a:p>
          <a:p>
            <a:r>
              <a:rPr lang="en-US" dirty="0"/>
              <a:t>Refinement &amp; Tooling Update</a:t>
            </a:r>
          </a:p>
          <a:p>
            <a:r>
              <a:rPr lang="en-US" dirty="0"/>
              <a:t>Components of a Model</a:t>
            </a:r>
          </a:p>
          <a:p>
            <a:r>
              <a:rPr lang="en-US" dirty="0"/>
              <a:t>Building a Complete Model</a:t>
            </a:r>
          </a:p>
          <a:p>
            <a:r>
              <a:rPr lang="en-US" dirty="0"/>
              <a:t>Home Grown Produce</a:t>
            </a:r>
          </a:p>
          <a:p>
            <a:r>
              <a:rPr lang="en-US" dirty="0"/>
              <a:t>Resources &amp; Methodologies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Attack of the Trees!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2907C-8E61-94B2-5EB6-57103BDF9513}"/>
              </a:ext>
            </a:extLst>
          </p:cNvPr>
          <p:cNvSpPr txBox="1"/>
          <p:nvPr/>
        </p:nvSpPr>
        <p:spPr>
          <a:xfrm>
            <a:off x="5276675" y="5206947"/>
            <a:ext cx="4102217" cy="11386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WARNING: This is a mess of references &amp; the original theme has been totally abandoned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2115-A479-62BD-8EC8-07DCB6F2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49575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Process Flow Diagrams?</a:t>
            </a:r>
          </a:p>
        </p:txBody>
      </p:sp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ED05B930-BC0B-8DF0-8A0C-DE0681B53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5866" y="1250302"/>
            <a:ext cx="6851356" cy="484252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04D18E-3669-AED4-8BBD-3E862A279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955823" cy="4342765"/>
          </a:xfrm>
        </p:spPr>
        <p:txBody>
          <a:bodyPr/>
          <a:lstStyle/>
          <a:p>
            <a:r>
              <a:rPr lang="en-US" dirty="0"/>
              <a:t>Objective is to exhaustively capture each step in a particular business process within an application.</a:t>
            </a:r>
          </a:p>
          <a:p>
            <a:r>
              <a:rPr lang="en-US" dirty="0"/>
              <a:t>Uncovers interactions &amp; systems which were overlooked.</a:t>
            </a:r>
          </a:p>
          <a:p>
            <a:r>
              <a:rPr lang="en-US" dirty="0"/>
              <a:t>Powerful, but too time intensive for regular use.</a:t>
            </a:r>
          </a:p>
          <a:p>
            <a:r>
              <a:rPr lang="en-US" dirty="0"/>
              <a:t>Tedious for all involved.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E0FF7-F8A3-15BD-4E1C-46236B433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CCD5FA-8F69-C7DF-97A7-5792F81A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Revenge of the Clip Show Device!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82F923-95D2-627E-B4FD-23E395BE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1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FA96276-9AEA-9B9E-1CBE-B98A8AFD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6D436-7137-F126-742F-F79EFE8E1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1C7F9-4C9F-90FC-7EC4-152D4FA1E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EC46E09-6B32-60B4-D418-BDF4FA60BD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6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https://github.com/michenriksen/drawio-threatmodeling</a:t>
            </a:r>
          </a:p>
          <a:p>
            <a:pPr marL="0" indent="0">
              <a:buNone/>
            </a:pPr>
            <a:r>
              <a:rPr lang="en-US" sz="1800" dirty="0"/>
              <a:t>https://github.com/ndecizion/ThreatModelingPlaybook</a:t>
            </a:r>
          </a:p>
          <a:p>
            <a:pPr marL="0" indent="0">
              <a:buNone/>
            </a:pPr>
            <a:r>
              <a:rPr lang="en-US" sz="1800" dirty="0"/>
              <a:t>https://shostack.org/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4AAA8-D620-E0EB-B68B-9704D3CAE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02C250-8E4C-5166-9D88-E0F331861E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find yourself stuck in analysis &amp; brainstorming attacks, fall back on these</a:t>
            </a:r>
          </a:p>
          <a:p>
            <a:r>
              <a:rPr lang="en-US" dirty="0"/>
              <a:t>STRIDE</a:t>
            </a:r>
          </a:p>
          <a:p>
            <a:r>
              <a:rPr lang="en-US" dirty="0"/>
              <a:t>DREAD</a:t>
            </a:r>
          </a:p>
          <a:p>
            <a:r>
              <a:rPr lang="en-US" dirty="0"/>
              <a:t>PASTA</a:t>
            </a:r>
          </a:p>
          <a:p>
            <a:r>
              <a:rPr lang="en-US" dirty="0"/>
              <a:t>VAST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0F269-8D2B-2D2E-4969-DAE495CF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D5273-0B08-67AD-1C7A-2DBD5193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It’s dangerous to go alone! Take some of these.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BE4D-986B-A983-12F7-EC56F71C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D9A3CC-96EB-6E24-4210-8F023EAC20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600" dirty="0" err="1"/>
              <a:t>DrawIO</a:t>
            </a:r>
            <a:endParaRPr lang="en-US" sz="1600" dirty="0"/>
          </a:p>
          <a:p>
            <a:r>
              <a:rPr lang="en-US" dirty="0"/>
              <a:t>White Board</a:t>
            </a:r>
          </a:p>
          <a:p>
            <a:r>
              <a:rPr lang="en-US" dirty="0"/>
              <a:t>Excel || Bug Tracker ||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OWASP Threat Dragon</a:t>
            </a:r>
          </a:p>
          <a:p>
            <a:r>
              <a:rPr lang="en-US" dirty="0"/>
              <a:t>Microsoft Threat Modeling Tool</a:t>
            </a:r>
          </a:p>
        </p:txBody>
      </p:sp>
    </p:spTree>
    <p:extLst>
      <p:ext uri="{BB962C8B-B14F-4D97-AF65-F5344CB8AC3E}">
        <p14:creationId xmlns:p14="http://schemas.microsoft.com/office/powerpoint/2010/main" val="212392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Adam Twitty</a:t>
            </a:r>
          </a:p>
          <a:p>
            <a:r>
              <a:rPr lang="en-US" dirty="0"/>
              <a:t>Adam.twitty@premisehealth.com</a:t>
            </a:r>
          </a:p>
          <a:p>
            <a:r>
              <a:rPr lang="en-US" dirty="0"/>
              <a:t>https://github.com/ndecizion/ThreatModelingPlaybook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7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DEB6DB5-EE3A-6B55-9468-990AE633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1520825"/>
            <a:ext cx="8281987" cy="1333057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Interrupt me with questions!</a:t>
            </a:r>
          </a:p>
        </p:txBody>
      </p:sp>
      <p:sp>
        <p:nvSpPr>
          <p:cNvPr id="48" name="Oval 24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26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28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6401B-4205-BA92-51CA-1B6DEB9A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51" name="Freeform: Shape 30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45C5C-FA4C-4E6B-BDD8-C6578DA1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THIS is </a:t>
            </a:r>
            <a:r>
              <a:rPr lang="en-US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ColaSec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415ED-FFFB-9C65-FD3F-DAE07B28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2" name="Freeform: Shape 32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2FF7FB-CA56-E391-C18C-58BF7FF45EB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998372" y="3666931"/>
            <a:ext cx="6797966" cy="1506036"/>
          </a:xfr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9EBF3-84B6-1353-4D75-4D50BB27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Clip show time!</a:t>
            </a:r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Star Trek: The Next Generation&quot; Shades of Gray (TV Episode 1989) - IMDb">
            <a:extLst>
              <a:ext uri="{FF2B5EF4-FFF2-40B4-BE49-F238E27FC236}">
                <a16:creationId xmlns:a16="http://schemas.microsoft.com/office/drawing/2014/main" id="{0E737EA3-A9D2-40A5-072E-0E9E1DFDF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649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A746C-D9BE-50E0-AE8F-763BBF4E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Tuesday, April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927D3-73A8-4F4E-5B95-BEA8CEED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9097" y="6014906"/>
            <a:ext cx="6519263" cy="646194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Please do not move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i</a:t>
            </a: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nside the clip show device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E6DED-7772-99F2-C29F-2BB749DD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8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46EE1-FF8C-6D91-F5A2-7FD801C8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 on Start Threat Modeling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03C495-76EC-472D-D078-5351EDC78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threat model?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ABFBE05-96ED-7E00-C9F0-C6AE5A54A7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collection of artifacts in a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Actor &amp; Component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Diagrams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Bug/Issue/Threat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Contact List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7F7A88-C1FD-6628-555E-38782F39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06E12-9FFD-8A7F-8914-A2CCDE1E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Clip Show!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8BB31-4D6E-496D-B260-785C051F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32DCF3D-EF57-CA1F-1CC0-C679AF61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" y="4711959"/>
            <a:ext cx="2663047" cy="123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0C8105-88E1-92CA-0DAA-C1F1FA6E50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52669" y="2427370"/>
            <a:ext cx="3123809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9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46EE1-FF8C-6D91-F5A2-7FD801C8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 on Start Threat Modeling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03C495-76EC-472D-D078-5351EDC78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create a threat model?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ABFBE05-96ED-7E00-C9F0-C6AE5A54A7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Socialize (and document!) system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weaknesses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Consider threats from multiple viewpoints</a:t>
            </a:r>
          </a:p>
          <a:p>
            <a:pPr marL="571500" lvl="3" indent="-342900"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Threats to be considered are heavily influenced by industry vertical, posture of the organization, market share, and customers</a:t>
            </a:r>
          </a:p>
          <a:p>
            <a:pPr marL="571500" lvl="3" indent="-342900">
              <a:lnSpc>
                <a:spcPct val="110000"/>
              </a:lnSpc>
              <a:spcBef>
                <a:spcPts val="1000"/>
              </a:spcBef>
            </a:pPr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Attacker cost should factor into your security posture</a:t>
            </a:r>
          </a:p>
          <a:p>
            <a:pPr marL="342900" lvl="1" indent="-342900">
              <a:lnSpc>
                <a:spcPct val="110000"/>
              </a:lnSpc>
              <a:spcBef>
                <a:spcPts val="1000"/>
              </a:spcBef>
            </a:pPr>
            <a:r>
              <a:rPr lang="en-US" sz="1800" dirty="0"/>
              <a:t>Writing things down helps us understand them better.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7F7A88-C1FD-6628-555E-38782F39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06E12-9FFD-8A7F-8914-A2CCDE1E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Clip Show!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8BB31-4D6E-496D-B260-785C051F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E906ECB1-B3A5-9BD6-16BB-74E5C69B8F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4747" y="2427288"/>
            <a:ext cx="3601482" cy="3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46EE1-FF8C-6D91-F5A2-7FD801C8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 on Start Threat Modeling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03C495-76EC-472D-D078-5351EDC78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 we need?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ABFBE05-96ED-7E00-C9F0-C6AE5A54A7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Infrastructure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Database admins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Business Analysts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7F7A88-C1FD-6628-555E-38782F39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06E12-9FFD-8A7F-8914-A2CCDE1E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Clip Show!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8BB31-4D6E-496D-B260-785C051F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4" name="Content Placeholder 3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B5AEC9F8-3C44-DEA3-C3AE-9AFA7A087D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54" y="2905661"/>
            <a:ext cx="4907115" cy="19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4765350-5E96-3F7D-7C53-61FD79A7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pic>
        <p:nvPicPr>
          <p:cNvPr id="16" name="Picture Placeholder 15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13FC49AD-0D34-8056-E95F-71EE6B4EF3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225" b="16225"/>
          <a:stretch>
            <a:fillRect/>
          </a:stretch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BB56D-DA19-F182-1B16-ABC50C1F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1A383-01F3-5E2F-59BC-462D9F27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AB23E-798E-1190-CD20-78EB43EA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331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{68494782-29A1-485E-8423-97ECC37060DA}tf33713516_win32</Template>
  <TotalTime>12081</TotalTime>
  <Words>1088</Words>
  <Application>Microsoft Office PowerPoint</Application>
  <PresentationFormat>Widescreen</PresentationFormat>
  <Paragraphs>264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Gill Sans MT</vt:lpstr>
      <vt:lpstr>Walbaum Display</vt:lpstr>
      <vt:lpstr>3DFloatVTI</vt:lpstr>
      <vt:lpstr>Start Threat Modeling II: 28 Weeks Later</vt:lpstr>
      <vt:lpstr>Adam Twitty</vt:lpstr>
      <vt:lpstr>Agenda</vt:lpstr>
      <vt:lpstr>Interrupt me with questions!</vt:lpstr>
      <vt:lpstr>Clip show time!</vt:lpstr>
      <vt:lpstr>Last time on Start Threat Modeling</vt:lpstr>
      <vt:lpstr>Last time on Start Threat Modeling</vt:lpstr>
      <vt:lpstr>Last time on Start Threat Modeling</vt:lpstr>
      <vt:lpstr>What have we learned?</vt:lpstr>
      <vt:lpstr>Refinement</vt:lpstr>
      <vt:lpstr>Refinement</vt:lpstr>
      <vt:lpstr>Playing with models</vt:lpstr>
      <vt:lpstr>A Complete-ish Threat Modeling Overview</vt:lpstr>
      <vt:lpstr>Narratives</vt:lpstr>
      <vt:lpstr>Michael Henricksen</vt:lpstr>
      <vt:lpstr>PowerPoint Presentation</vt:lpstr>
      <vt:lpstr>Attack Trees</vt:lpstr>
      <vt:lpstr>Building a Threat Model</vt:lpstr>
      <vt:lpstr>Starting with a good Model</vt:lpstr>
      <vt:lpstr>Data flow in DrawIO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build the attack tree?</vt:lpstr>
      <vt:lpstr>PowerPoint Presentation</vt:lpstr>
      <vt:lpstr>Demo Time!</vt:lpstr>
      <vt:lpstr>Home Grown Produce</vt:lpstr>
      <vt:lpstr>What about Process Flow Diagrams?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Threat Modeling II: 28 Weeks Later</dc:title>
  <dc:creator>Adam Twitty</dc:creator>
  <cp:lastModifiedBy>Adam Twitty</cp:lastModifiedBy>
  <cp:revision>1</cp:revision>
  <dcterms:created xsi:type="dcterms:W3CDTF">2023-04-04T15:14:51Z</dcterms:created>
  <dcterms:modified xsi:type="dcterms:W3CDTF">2023-04-13T18:49:48Z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